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5143500" type="screen16x9"/>
  <p:notesSz cx="6858000" cy="9144000"/>
  <p:embeddedFontLst>
    <p:embeddedFont>
      <p:font typeface="Advent Pro" panose="02020500000000000000" charset="0"/>
      <p:regular r:id="rId14"/>
      <p:bold r:id="rId15"/>
    </p:embeddedFont>
    <p:embeddedFont>
      <p:font typeface="Advent Pro Medium" panose="02020500000000000000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Nunito Medium" panose="02020500000000000000" charset="0"/>
      <p:regular r:id="rId19"/>
      <p:bold r:id="rId20"/>
      <p:italic r:id="rId21"/>
      <p:boldItalic r:id="rId22"/>
    </p:embeddedFont>
    <p:embeddedFont>
      <p:font typeface="Press Start 2P" panose="02020500000000000000" charset="0"/>
      <p:regular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微軟正黑體" panose="020B0604030504040204" pitchFamily="34" charset="-12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e8a1f3d732_9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e8a1f3d732_9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1ba34a6235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1ba34a6235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1ba34a623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1ba34a623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e49cd86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e49cd86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e8a21f55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e8a21f55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e8a1f3d732_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6" name="Google Shape;4106;ge8a1f3d732_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180ca072b1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180ca072b1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180ca072b1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180ca072b1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1ba34a6235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7" name="Google Shape;4147;g1ba34a6235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1ba34a623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1ba34a623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1ba34a623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1ba34a623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85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10" name="Google Shape;10;p2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"/>
          <p:cNvSpPr txBox="1">
            <a:spLocks noGrp="1"/>
          </p:cNvSpPr>
          <p:nvPr>
            <p:ph type="ctrTitle"/>
          </p:nvPr>
        </p:nvSpPr>
        <p:spPr>
          <a:xfrm>
            <a:off x="1848000" y="1431325"/>
            <a:ext cx="5456100" cy="20565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"/>
          <p:cNvSpPr txBox="1">
            <a:spLocks noGrp="1"/>
          </p:cNvSpPr>
          <p:nvPr>
            <p:ph type="subTitle" idx="1"/>
          </p:nvPr>
        </p:nvSpPr>
        <p:spPr>
          <a:xfrm>
            <a:off x="1848025" y="3869725"/>
            <a:ext cx="5456100" cy="5508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7249300" y="4131100"/>
            <a:ext cx="449700" cy="12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7249300" y="2399100"/>
            <a:ext cx="449700" cy="12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11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1803" name="Google Shape;1803;p11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1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1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1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1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1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1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1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1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1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1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1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1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1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1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1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1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1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1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1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1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1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1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1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1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1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1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1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9425"/>
            <a:ext cx="7704000" cy="18579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3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23" name="Google Shape;2023;p11"/>
          <p:cNvSpPr txBox="1">
            <a:spLocks noGrp="1"/>
          </p:cNvSpPr>
          <p:nvPr>
            <p:ph type="subTitle" idx="1"/>
          </p:nvPr>
        </p:nvSpPr>
        <p:spPr>
          <a:xfrm>
            <a:off x="947350" y="3320675"/>
            <a:ext cx="7249200" cy="7134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13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027" name="Google Shape;2027;p13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6" name="Google Shape;2246;p13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3"/>
          <p:cNvSpPr txBox="1">
            <a:spLocks noGrp="1"/>
          </p:cNvSpPr>
          <p:nvPr>
            <p:ph type="title"/>
          </p:nvPr>
        </p:nvSpPr>
        <p:spPr>
          <a:xfrm>
            <a:off x="1991450" y="1918900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48" name="Google Shape;2248;p13"/>
          <p:cNvSpPr txBox="1">
            <a:spLocks noGrp="1"/>
          </p:cNvSpPr>
          <p:nvPr>
            <p:ph type="title" idx="2" hasCustomPrompt="1"/>
          </p:nvPr>
        </p:nvSpPr>
        <p:spPr>
          <a:xfrm>
            <a:off x="1162863" y="1918900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9" name="Google Shape;2249;p13"/>
          <p:cNvSpPr txBox="1">
            <a:spLocks noGrp="1"/>
          </p:cNvSpPr>
          <p:nvPr>
            <p:ph type="subTitle" idx="1"/>
          </p:nvPr>
        </p:nvSpPr>
        <p:spPr>
          <a:xfrm>
            <a:off x="1991438" y="23587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13"/>
          <p:cNvSpPr txBox="1">
            <a:spLocks noGrp="1"/>
          </p:cNvSpPr>
          <p:nvPr>
            <p:ph type="title" idx="3"/>
          </p:nvPr>
        </p:nvSpPr>
        <p:spPr>
          <a:xfrm>
            <a:off x="5644725" y="1918900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51" name="Google Shape;2251;p13"/>
          <p:cNvSpPr txBox="1">
            <a:spLocks noGrp="1"/>
          </p:cNvSpPr>
          <p:nvPr>
            <p:ph type="title" idx="4" hasCustomPrompt="1"/>
          </p:nvPr>
        </p:nvSpPr>
        <p:spPr>
          <a:xfrm>
            <a:off x="4816138" y="1918900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2" name="Google Shape;2252;p13"/>
          <p:cNvSpPr txBox="1">
            <a:spLocks noGrp="1"/>
          </p:cNvSpPr>
          <p:nvPr>
            <p:ph type="subTitle" idx="5"/>
          </p:nvPr>
        </p:nvSpPr>
        <p:spPr>
          <a:xfrm>
            <a:off x="5644725" y="23587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3" name="Google Shape;2253;p13"/>
          <p:cNvSpPr txBox="1">
            <a:spLocks noGrp="1"/>
          </p:cNvSpPr>
          <p:nvPr>
            <p:ph type="title" idx="6"/>
          </p:nvPr>
        </p:nvSpPr>
        <p:spPr>
          <a:xfrm>
            <a:off x="1991438" y="3209124"/>
            <a:ext cx="23364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54" name="Google Shape;2254;p13"/>
          <p:cNvSpPr txBox="1">
            <a:spLocks noGrp="1"/>
          </p:cNvSpPr>
          <p:nvPr>
            <p:ph type="title" idx="7" hasCustomPrompt="1"/>
          </p:nvPr>
        </p:nvSpPr>
        <p:spPr>
          <a:xfrm>
            <a:off x="1162850" y="3209125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5" name="Google Shape;2255;p13"/>
          <p:cNvSpPr txBox="1">
            <a:spLocks noGrp="1"/>
          </p:cNvSpPr>
          <p:nvPr>
            <p:ph type="subTitle" idx="8"/>
          </p:nvPr>
        </p:nvSpPr>
        <p:spPr>
          <a:xfrm>
            <a:off x="1991450" y="3658825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6" name="Google Shape;2256;p13"/>
          <p:cNvSpPr txBox="1">
            <a:spLocks noGrp="1"/>
          </p:cNvSpPr>
          <p:nvPr>
            <p:ph type="title" idx="9"/>
          </p:nvPr>
        </p:nvSpPr>
        <p:spPr>
          <a:xfrm>
            <a:off x="5644732" y="3209124"/>
            <a:ext cx="23364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57" name="Google Shape;22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16125" y="3209125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8" name="Google Shape;2258;p13"/>
          <p:cNvSpPr txBox="1">
            <a:spLocks noGrp="1"/>
          </p:cNvSpPr>
          <p:nvPr>
            <p:ph type="subTitle" idx="14"/>
          </p:nvPr>
        </p:nvSpPr>
        <p:spPr>
          <a:xfrm>
            <a:off x="5644730" y="3658825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13"/>
          <p:cNvSpPr txBox="1">
            <a:spLocks noGrp="1"/>
          </p:cNvSpPr>
          <p:nvPr>
            <p:ph type="ctrTitle" idx="15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1" name="Google Shape;2261;p14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262" name="Google Shape;2262;p14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4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4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4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4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4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4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4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4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4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4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4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4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4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4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4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4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4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4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4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4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4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4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4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4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4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4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4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4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4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4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4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4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4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4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4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4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4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4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1" name="Google Shape;2481;p14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14"/>
          <p:cNvSpPr txBox="1">
            <a:spLocks noGrp="1"/>
          </p:cNvSpPr>
          <p:nvPr>
            <p:ph type="title"/>
          </p:nvPr>
        </p:nvSpPr>
        <p:spPr>
          <a:xfrm>
            <a:off x="914563" y="3002750"/>
            <a:ext cx="194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83" name="Google Shape;2483;p14"/>
          <p:cNvSpPr txBox="1">
            <a:spLocks noGrp="1"/>
          </p:cNvSpPr>
          <p:nvPr>
            <p:ph type="subTitle" idx="1"/>
          </p:nvPr>
        </p:nvSpPr>
        <p:spPr>
          <a:xfrm>
            <a:off x="914563" y="3530451"/>
            <a:ext cx="19473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4" name="Google Shape;2484;p14"/>
          <p:cNvSpPr txBox="1">
            <a:spLocks noGrp="1"/>
          </p:cNvSpPr>
          <p:nvPr>
            <p:ph type="title" idx="2"/>
          </p:nvPr>
        </p:nvSpPr>
        <p:spPr>
          <a:xfrm>
            <a:off x="3598338" y="3002750"/>
            <a:ext cx="194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85" name="Google Shape;2485;p14"/>
          <p:cNvSpPr txBox="1">
            <a:spLocks noGrp="1"/>
          </p:cNvSpPr>
          <p:nvPr>
            <p:ph type="subTitle" idx="3"/>
          </p:nvPr>
        </p:nvSpPr>
        <p:spPr>
          <a:xfrm>
            <a:off x="3598338" y="3530455"/>
            <a:ext cx="19473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4"/>
          <p:cNvSpPr txBox="1">
            <a:spLocks noGrp="1"/>
          </p:cNvSpPr>
          <p:nvPr>
            <p:ph type="title" idx="4"/>
          </p:nvPr>
        </p:nvSpPr>
        <p:spPr>
          <a:xfrm>
            <a:off x="6282138" y="3002750"/>
            <a:ext cx="194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87" name="Google Shape;2487;p14"/>
          <p:cNvSpPr txBox="1">
            <a:spLocks noGrp="1"/>
          </p:cNvSpPr>
          <p:nvPr>
            <p:ph type="subTitle" idx="5"/>
          </p:nvPr>
        </p:nvSpPr>
        <p:spPr>
          <a:xfrm>
            <a:off x="6282138" y="3530455"/>
            <a:ext cx="19473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8" name="Google Shape;2488;p14"/>
          <p:cNvSpPr txBox="1">
            <a:spLocks noGrp="1"/>
          </p:cNvSpPr>
          <p:nvPr>
            <p:ph type="ctrTitle" idx="6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0" name="Google Shape;2490;p15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491" name="Google Shape;2491;p15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5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5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5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5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5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5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5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5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5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5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5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5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5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5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5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5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5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5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5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5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5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5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5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5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5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5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5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5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5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5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5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5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5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5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5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5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5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5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5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5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5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5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5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5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5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5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5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5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5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5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5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5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5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5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5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5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5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5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5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5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5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5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5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5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5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5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5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5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5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5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5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5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5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5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5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5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5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5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5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5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5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5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5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5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5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5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5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5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5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5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5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5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5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5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5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5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5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5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5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5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5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5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5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5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5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5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5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5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5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5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5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5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5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5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5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5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5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5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5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5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5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5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5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5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5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5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5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5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5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5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5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5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5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5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5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5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5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5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5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5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5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5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5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5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5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5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5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5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5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5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5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5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5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5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5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5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5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5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5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5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5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5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5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5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5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5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5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5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5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5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5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5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5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5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5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5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5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5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5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5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5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5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5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5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5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5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5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5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5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5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5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5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5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5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5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5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5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5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5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5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5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5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5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5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5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5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5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5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5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5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5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5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5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5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5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5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5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5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0" name="Google Shape;2710;p15"/>
          <p:cNvSpPr/>
          <p:nvPr/>
        </p:nvSpPr>
        <p:spPr>
          <a:xfrm>
            <a:off x="420175" y="328075"/>
            <a:ext cx="8317800" cy="45318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5"/>
          <p:cNvSpPr txBox="1">
            <a:spLocks noGrp="1"/>
          </p:cNvSpPr>
          <p:nvPr>
            <p:ph type="subTitle" idx="1"/>
          </p:nvPr>
        </p:nvSpPr>
        <p:spPr>
          <a:xfrm>
            <a:off x="1091162" y="2697938"/>
            <a:ext cx="3157500" cy="9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5"/>
          <p:cNvSpPr txBox="1">
            <a:spLocks noGrp="1"/>
          </p:cNvSpPr>
          <p:nvPr>
            <p:ph type="title"/>
          </p:nvPr>
        </p:nvSpPr>
        <p:spPr>
          <a:xfrm>
            <a:off x="1091150" y="1500863"/>
            <a:ext cx="3157500" cy="11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4" name="Google Shape;2714;p16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715" name="Google Shape;2715;p16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6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6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6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6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6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6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6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6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6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6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6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6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6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6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6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6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6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6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6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6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6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6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6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6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6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6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6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6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6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6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6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6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6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6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6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6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6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6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6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6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6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6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6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6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6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6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6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6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6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6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6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6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6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6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6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6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6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6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6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6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6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6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6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6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6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6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6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6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6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6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6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6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6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6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6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6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6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6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6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6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6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6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6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6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6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6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6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6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6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6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6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6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6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6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6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6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6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6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6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6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6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6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6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6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6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6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6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6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6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6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6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6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6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6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6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6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6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6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6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6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6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6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6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6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6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6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6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6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6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6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6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6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6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6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6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6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6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6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6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6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6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6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6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6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6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6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6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6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6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6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6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6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6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6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6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6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6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6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6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6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6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6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6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6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6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6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6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6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6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6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6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6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6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6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6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6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6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6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6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6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6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6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6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6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6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6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6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6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6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6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6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6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6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6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6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6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6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6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6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6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6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6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6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6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6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6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6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6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6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6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6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6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6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6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6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6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4" name="Google Shape;2934;p16"/>
          <p:cNvSpPr/>
          <p:nvPr/>
        </p:nvSpPr>
        <p:spPr>
          <a:xfrm>
            <a:off x="420175" y="328075"/>
            <a:ext cx="8317800" cy="45318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16"/>
          <p:cNvSpPr txBox="1">
            <a:spLocks noGrp="1"/>
          </p:cNvSpPr>
          <p:nvPr>
            <p:ph type="subTitle" idx="1"/>
          </p:nvPr>
        </p:nvSpPr>
        <p:spPr>
          <a:xfrm>
            <a:off x="764313" y="2653625"/>
            <a:ext cx="3557100" cy="9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6"/>
          <p:cNvSpPr txBox="1">
            <a:spLocks noGrp="1"/>
          </p:cNvSpPr>
          <p:nvPr>
            <p:ph type="title"/>
          </p:nvPr>
        </p:nvSpPr>
        <p:spPr>
          <a:xfrm>
            <a:off x="764213" y="1708850"/>
            <a:ext cx="3557100" cy="9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8" name="Google Shape;2938;p17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939" name="Google Shape;2939;p17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7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7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7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8" name="Google Shape;3158;p17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17"/>
          <p:cNvSpPr txBox="1">
            <a:spLocks noGrp="1"/>
          </p:cNvSpPr>
          <p:nvPr>
            <p:ph type="title"/>
          </p:nvPr>
        </p:nvSpPr>
        <p:spPr>
          <a:xfrm>
            <a:off x="2235041" y="1893150"/>
            <a:ext cx="1917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0" name="Google Shape;3160;p17"/>
          <p:cNvSpPr txBox="1">
            <a:spLocks noGrp="1"/>
          </p:cNvSpPr>
          <p:nvPr>
            <p:ph type="subTitle" idx="1"/>
          </p:nvPr>
        </p:nvSpPr>
        <p:spPr>
          <a:xfrm>
            <a:off x="2235041" y="2307850"/>
            <a:ext cx="191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1" name="Google Shape;3161;p17"/>
          <p:cNvSpPr txBox="1">
            <a:spLocks noGrp="1"/>
          </p:cNvSpPr>
          <p:nvPr>
            <p:ph type="title" idx="2"/>
          </p:nvPr>
        </p:nvSpPr>
        <p:spPr>
          <a:xfrm>
            <a:off x="5549953" y="1893150"/>
            <a:ext cx="1917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2" name="Google Shape;3162;p17"/>
          <p:cNvSpPr txBox="1">
            <a:spLocks noGrp="1"/>
          </p:cNvSpPr>
          <p:nvPr>
            <p:ph type="subTitle" idx="3"/>
          </p:nvPr>
        </p:nvSpPr>
        <p:spPr>
          <a:xfrm>
            <a:off x="5549953" y="2307750"/>
            <a:ext cx="191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3" name="Google Shape;3163;p17"/>
          <p:cNvSpPr txBox="1">
            <a:spLocks noGrp="1"/>
          </p:cNvSpPr>
          <p:nvPr>
            <p:ph type="title" idx="4"/>
          </p:nvPr>
        </p:nvSpPr>
        <p:spPr>
          <a:xfrm>
            <a:off x="2235041" y="3331525"/>
            <a:ext cx="1917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4" name="Google Shape;3164;p17"/>
          <p:cNvSpPr txBox="1">
            <a:spLocks noGrp="1"/>
          </p:cNvSpPr>
          <p:nvPr>
            <p:ph type="subTitle" idx="5"/>
          </p:nvPr>
        </p:nvSpPr>
        <p:spPr>
          <a:xfrm>
            <a:off x="2235041" y="3746125"/>
            <a:ext cx="191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5" name="Google Shape;3165;p17"/>
          <p:cNvSpPr txBox="1">
            <a:spLocks noGrp="1"/>
          </p:cNvSpPr>
          <p:nvPr>
            <p:ph type="title" idx="6"/>
          </p:nvPr>
        </p:nvSpPr>
        <p:spPr>
          <a:xfrm>
            <a:off x="5549953" y="3331525"/>
            <a:ext cx="1917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6" name="Google Shape;3166;p17"/>
          <p:cNvSpPr txBox="1">
            <a:spLocks noGrp="1"/>
          </p:cNvSpPr>
          <p:nvPr>
            <p:ph type="subTitle" idx="7"/>
          </p:nvPr>
        </p:nvSpPr>
        <p:spPr>
          <a:xfrm>
            <a:off x="5549953" y="3746125"/>
            <a:ext cx="191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7" name="Google Shape;3167;p17"/>
          <p:cNvSpPr txBox="1">
            <a:spLocks noGrp="1"/>
          </p:cNvSpPr>
          <p:nvPr>
            <p:ph type="ctrTitle" idx="8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9" name="Google Shape;3169;p18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3170" name="Google Shape;3170;p18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8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8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8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8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8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8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8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8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8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8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8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8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8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8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8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8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8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8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8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8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8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8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8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8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8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8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8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8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8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8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8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8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8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8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8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8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8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8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8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8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8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8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8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8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8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8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8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8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8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8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8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8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8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8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8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8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8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8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8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8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8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8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8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8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8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8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8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8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8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8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8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8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8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8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8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8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8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8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8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8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8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8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8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8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8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8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8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8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8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8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8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8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8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8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8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8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8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8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8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8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8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8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8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8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8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8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8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8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8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8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8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8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8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8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8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8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8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8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8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8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8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8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8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8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8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8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8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8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8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8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8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8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8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8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8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8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8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8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8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8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8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8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8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8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8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8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8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8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8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8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8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8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8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8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8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8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8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8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8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8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8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8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8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8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8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8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8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8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8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8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8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8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8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8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8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8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8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8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8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8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8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8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8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8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8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8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8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8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8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8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8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8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8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8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8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8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8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8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8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8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8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8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8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8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8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8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8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8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8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8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8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8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8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8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8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8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8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8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9" name="Google Shape;3389;p18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18"/>
          <p:cNvSpPr txBox="1">
            <a:spLocks noGrp="1"/>
          </p:cNvSpPr>
          <p:nvPr>
            <p:ph type="title"/>
          </p:nvPr>
        </p:nvSpPr>
        <p:spPr>
          <a:xfrm>
            <a:off x="917825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1" name="Google Shape;3391;p18"/>
          <p:cNvSpPr txBox="1">
            <a:spLocks noGrp="1"/>
          </p:cNvSpPr>
          <p:nvPr>
            <p:ph type="subTitle" idx="1"/>
          </p:nvPr>
        </p:nvSpPr>
        <p:spPr>
          <a:xfrm>
            <a:off x="917819" y="2425600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2" name="Google Shape;3392;p18"/>
          <p:cNvSpPr txBox="1">
            <a:spLocks noGrp="1"/>
          </p:cNvSpPr>
          <p:nvPr>
            <p:ph type="title" idx="2"/>
          </p:nvPr>
        </p:nvSpPr>
        <p:spPr>
          <a:xfrm>
            <a:off x="3617149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3" name="Google Shape;3393;p18"/>
          <p:cNvSpPr txBox="1">
            <a:spLocks noGrp="1"/>
          </p:cNvSpPr>
          <p:nvPr>
            <p:ph type="subTitle" idx="3"/>
          </p:nvPr>
        </p:nvSpPr>
        <p:spPr>
          <a:xfrm>
            <a:off x="3617143" y="2425600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4" name="Google Shape;3394;p18"/>
          <p:cNvSpPr txBox="1">
            <a:spLocks noGrp="1"/>
          </p:cNvSpPr>
          <p:nvPr>
            <p:ph type="title" idx="4"/>
          </p:nvPr>
        </p:nvSpPr>
        <p:spPr>
          <a:xfrm>
            <a:off x="917825" y="38029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5" name="Google Shape;3395;p18"/>
          <p:cNvSpPr txBox="1">
            <a:spLocks noGrp="1"/>
          </p:cNvSpPr>
          <p:nvPr>
            <p:ph type="subTitle" idx="5"/>
          </p:nvPr>
        </p:nvSpPr>
        <p:spPr>
          <a:xfrm>
            <a:off x="917819" y="4136075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6" name="Google Shape;3396;p18"/>
          <p:cNvSpPr txBox="1">
            <a:spLocks noGrp="1"/>
          </p:cNvSpPr>
          <p:nvPr>
            <p:ph type="title" idx="6"/>
          </p:nvPr>
        </p:nvSpPr>
        <p:spPr>
          <a:xfrm>
            <a:off x="3617149" y="38029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7" name="Google Shape;3397;p18"/>
          <p:cNvSpPr txBox="1">
            <a:spLocks noGrp="1"/>
          </p:cNvSpPr>
          <p:nvPr>
            <p:ph type="subTitle" idx="7"/>
          </p:nvPr>
        </p:nvSpPr>
        <p:spPr>
          <a:xfrm>
            <a:off x="3617143" y="4136075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8"/>
          <p:cNvSpPr txBox="1">
            <a:spLocks noGrp="1"/>
          </p:cNvSpPr>
          <p:nvPr>
            <p:ph type="title" idx="8"/>
          </p:nvPr>
        </p:nvSpPr>
        <p:spPr>
          <a:xfrm>
            <a:off x="6316425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9" name="Google Shape;3399;p18"/>
          <p:cNvSpPr txBox="1">
            <a:spLocks noGrp="1"/>
          </p:cNvSpPr>
          <p:nvPr>
            <p:ph type="subTitle" idx="9"/>
          </p:nvPr>
        </p:nvSpPr>
        <p:spPr>
          <a:xfrm>
            <a:off x="6316418" y="2425600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0" name="Google Shape;3400;p18"/>
          <p:cNvSpPr txBox="1">
            <a:spLocks noGrp="1"/>
          </p:cNvSpPr>
          <p:nvPr>
            <p:ph type="title" idx="13"/>
          </p:nvPr>
        </p:nvSpPr>
        <p:spPr>
          <a:xfrm>
            <a:off x="6316425" y="38029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01" name="Google Shape;3401;p18"/>
          <p:cNvSpPr txBox="1">
            <a:spLocks noGrp="1"/>
          </p:cNvSpPr>
          <p:nvPr>
            <p:ph type="subTitle" idx="14"/>
          </p:nvPr>
        </p:nvSpPr>
        <p:spPr>
          <a:xfrm>
            <a:off x="6316418" y="4136075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2" name="Google Shape;3402;p18"/>
          <p:cNvSpPr txBox="1">
            <a:spLocks noGrp="1"/>
          </p:cNvSpPr>
          <p:nvPr>
            <p:ph type="ctrTitle" idx="15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4" name="Google Shape;3404;p19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3405" name="Google Shape;3405;p19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9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9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9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9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9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9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9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9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9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9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9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9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9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9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9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9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9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9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9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9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9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9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9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9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9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9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9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9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9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9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9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9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9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9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9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9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9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9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9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9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9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9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9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9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9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9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9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9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9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9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9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9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9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9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9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9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9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9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9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9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9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9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9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9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9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9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9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9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9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9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9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9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9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9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9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9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9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9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9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9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9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9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9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9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9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9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9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9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9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9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9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9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9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9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9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9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9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9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9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9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9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9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9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9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9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9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9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9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9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9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9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9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9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9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9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9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9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9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9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9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9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9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9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9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9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9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9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9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9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9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9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9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9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9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9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9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9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9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9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9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9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9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9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9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9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9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9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9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9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9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9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9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9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9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9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9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9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9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9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9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9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9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9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9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9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9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9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9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9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9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9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9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9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9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9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9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9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9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9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9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9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9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9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9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9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9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9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9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9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9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9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9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9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9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9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9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9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9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9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9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9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9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9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9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9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9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9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9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9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9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9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9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9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9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9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9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4" name="Google Shape;3624;p19"/>
          <p:cNvSpPr txBox="1">
            <a:spLocks noGrp="1"/>
          </p:cNvSpPr>
          <p:nvPr>
            <p:ph type="title" hasCustomPrompt="1"/>
          </p:nvPr>
        </p:nvSpPr>
        <p:spPr>
          <a:xfrm>
            <a:off x="943975" y="403950"/>
            <a:ext cx="7166100" cy="9645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25" name="Google Shape;3625;p19"/>
          <p:cNvSpPr txBox="1">
            <a:spLocks noGrp="1"/>
          </p:cNvSpPr>
          <p:nvPr>
            <p:ph type="subTitle" idx="1"/>
          </p:nvPr>
        </p:nvSpPr>
        <p:spPr>
          <a:xfrm>
            <a:off x="943975" y="1246028"/>
            <a:ext cx="7166100" cy="4452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6" name="Google Shape;3626;p19"/>
          <p:cNvSpPr txBox="1">
            <a:spLocks noGrp="1"/>
          </p:cNvSpPr>
          <p:nvPr>
            <p:ph type="title" idx="2" hasCustomPrompt="1"/>
          </p:nvPr>
        </p:nvSpPr>
        <p:spPr>
          <a:xfrm>
            <a:off x="943975" y="1859957"/>
            <a:ext cx="7166100" cy="9645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27" name="Google Shape;3627;p19"/>
          <p:cNvSpPr txBox="1">
            <a:spLocks noGrp="1"/>
          </p:cNvSpPr>
          <p:nvPr>
            <p:ph type="subTitle" idx="3"/>
          </p:nvPr>
        </p:nvSpPr>
        <p:spPr>
          <a:xfrm>
            <a:off x="943975" y="2702170"/>
            <a:ext cx="7166100" cy="4452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8" name="Google Shape;3628;p19"/>
          <p:cNvSpPr txBox="1">
            <a:spLocks noGrp="1"/>
          </p:cNvSpPr>
          <p:nvPr>
            <p:ph type="title" idx="4" hasCustomPrompt="1"/>
          </p:nvPr>
        </p:nvSpPr>
        <p:spPr>
          <a:xfrm>
            <a:off x="943975" y="3316112"/>
            <a:ext cx="7166100" cy="9645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29" name="Google Shape;3629;p19"/>
          <p:cNvSpPr txBox="1">
            <a:spLocks noGrp="1"/>
          </p:cNvSpPr>
          <p:nvPr>
            <p:ph type="subTitle" idx="5"/>
          </p:nvPr>
        </p:nvSpPr>
        <p:spPr>
          <a:xfrm>
            <a:off x="943975" y="4158325"/>
            <a:ext cx="7166100" cy="4452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7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1" name="Google Shape;3631;p20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3632" name="Google Shape;3632;p20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0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0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0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0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0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0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0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0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0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0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0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0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0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0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0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0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0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0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0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0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0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0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0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0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0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0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0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0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0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0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0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0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0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0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0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0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0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0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0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0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0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0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0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0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0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0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0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0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0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0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0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0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0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0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0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0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0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0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0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0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0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0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0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0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0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0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0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0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0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0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0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0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0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0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0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0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0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0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0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0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0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0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0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0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0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0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0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0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0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0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0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0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0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0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0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0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0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0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0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0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0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0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0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0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0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0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0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0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0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0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0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0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0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0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0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0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0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0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0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0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0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0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0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0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0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0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0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0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0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0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0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0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0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0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0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0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0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0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0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0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0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0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0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0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0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0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0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0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0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0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0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0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0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0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0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0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0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0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0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0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0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0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0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0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0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0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0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0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0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0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0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1" name="Google Shape;3851;p20"/>
          <p:cNvSpPr/>
          <p:nvPr/>
        </p:nvSpPr>
        <p:spPr>
          <a:xfrm>
            <a:off x="420175" y="328075"/>
            <a:ext cx="8317800" cy="45318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20"/>
          <p:cNvSpPr txBox="1">
            <a:spLocks noGrp="1"/>
          </p:cNvSpPr>
          <p:nvPr>
            <p:ph type="ctrTitle"/>
          </p:nvPr>
        </p:nvSpPr>
        <p:spPr>
          <a:xfrm>
            <a:off x="1473350" y="789475"/>
            <a:ext cx="61971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53" name="Google Shape;3853;p20"/>
          <p:cNvSpPr txBox="1">
            <a:spLocks noGrp="1"/>
          </p:cNvSpPr>
          <p:nvPr>
            <p:ph type="subTitle" idx="1"/>
          </p:nvPr>
        </p:nvSpPr>
        <p:spPr>
          <a:xfrm>
            <a:off x="2780125" y="1745275"/>
            <a:ext cx="35835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4" name="Google Shape;3854;p20"/>
          <p:cNvSpPr txBox="1"/>
          <p:nvPr/>
        </p:nvSpPr>
        <p:spPr>
          <a:xfrm>
            <a:off x="2056175" y="3631825"/>
            <a:ext cx="4991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accent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235" name="Google Shape;235;p3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3"/>
          <p:cNvSpPr txBox="1">
            <a:spLocks noGrp="1"/>
          </p:cNvSpPr>
          <p:nvPr>
            <p:ph type="title"/>
          </p:nvPr>
        </p:nvSpPr>
        <p:spPr>
          <a:xfrm>
            <a:off x="991625" y="2394300"/>
            <a:ext cx="7160700" cy="8418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6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5" name="Google Shape;455;p3"/>
          <p:cNvSpPr txBox="1">
            <a:spLocks noGrp="1"/>
          </p:cNvSpPr>
          <p:nvPr>
            <p:ph type="title" idx="2" hasCustomPrompt="1"/>
          </p:nvPr>
        </p:nvSpPr>
        <p:spPr>
          <a:xfrm>
            <a:off x="2668500" y="911150"/>
            <a:ext cx="3807000" cy="11364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6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6" name="Google Shape;456;p3"/>
          <p:cNvSpPr txBox="1">
            <a:spLocks noGrp="1"/>
          </p:cNvSpPr>
          <p:nvPr>
            <p:ph type="subTitle" idx="1"/>
          </p:nvPr>
        </p:nvSpPr>
        <p:spPr>
          <a:xfrm>
            <a:off x="1967100" y="3582875"/>
            <a:ext cx="5209800" cy="6495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6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7" name="Google Shape;3857;p22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3858" name="Google Shape;3858;p22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459" name="Google Shape;459;p4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4"/>
          <p:cNvSpPr txBox="1">
            <a:spLocks noGrp="1"/>
          </p:cNvSpPr>
          <p:nvPr>
            <p:ph type="body" idx="1"/>
          </p:nvPr>
        </p:nvSpPr>
        <p:spPr>
          <a:xfrm>
            <a:off x="419275" y="12496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B36"/>
              </a:buClr>
              <a:buSzPts val="1200"/>
              <a:buFont typeface="Zilla Slab"/>
              <a:buAutoNum type="arabicPeriod"/>
              <a:defRPr sz="1200">
                <a:solidFill>
                  <a:srgbClr val="00222F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alphaLcPeriod"/>
              <a:defRPr>
                <a:solidFill>
                  <a:srgbClr val="00222F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romanLcPeriod"/>
              <a:defRPr>
                <a:solidFill>
                  <a:srgbClr val="00222F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arabicPeriod"/>
              <a:defRPr>
                <a:solidFill>
                  <a:srgbClr val="00222F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alphaLcPeriod"/>
              <a:defRPr>
                <a:solidFill>
                  <a:srgbClr val="00222F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romanLcPeriod"/>
              <a:defRPr>
                <a:solidFill>
                  <a:srgbClr val="00222F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arabicPeriod"/>
              <a:defRPr>
                <a:solidFill>
                  <a:srgbClr val="00222F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222F"/>
              </a:buClr>
              <a:buSzPts val="1200"/>
              <a:buFont typeface="Roboto Condensed Light"/>
              <a:buAutoNum type="alphaLcPeriod"/>
              <a:defRPr>
                <a:solidFill>
                  <a:srgbClr val="00222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222F"/>
              </a:buClr>
              <a:buSzPts val="1200"/>
              <a:buFont typeface="Roboto Condensed Light"/>
              <a:buAutoNum type="romanLcPeriod"/>
              <a:defRPr>
                <a:solidFill>
                  <a:srgbClr val="00222F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4"/>
          <p:cNvSpPr txBox="1">
            <a:spLocks noGrp="1"/>
          </p:cNvSpPr>
          <p:nvPr>
            <p:ph type="ctrTitle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5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682" name="Google Shape;682;p5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01;p5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"/>
          <p:cNvSpPr txBox="1">
            <a:spLocks noGrp="1"/>
          </p:cNvSpPr>
          <p:nvPr>
            <p:ph type="subTitle" idx="1"/>
          </p:nvPr>
        </p:nvSpPr>
        <p:spPr>
          <a:xfrm>
            <a:off x="1290750" y="2920350"/>
            <a:ext cx="29076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18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5"/>
          <p:cNvSpPr txBox="1">
            <a:spLocks noGrp="1"/>
          </p:cNvSpPr>
          <p:nvPr>
            <p:ph type="subTitle" idx="2"/>
          </p:nvPr>
        </p:nvSpPr>
        <p:spPr>
          <a:xfrm>
            <a:off x="4945625" y="2920350"/>
            <a:ext cx="29076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18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5"/>
          <p:cNvSpPr txBox="1">
            <a:spLocks noGrp="1"/>
          </p:cNvSpPr>
          <p:nvPr>
            <p:ph type="subTitle" idx="3"/>
          </p:nvPr>
        </p:nvSpPr>
        <p:spPr>
          <a:xfrm>
            <a:off x="1290750" y="3390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5"/>
          <p:cNvSpPr txBox="1">
            <a:spLocks noGrp="1"/>
          </p:cNvSpPr>
          <p:nvPr>
            <p:ph type="subTitle" idx="4"/>
          </p:nvPr>
        </p:nvSpPr>
        <p:spPr>
          <a:xfrm>
            <a:off x="4945625" y="3390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"/>
          <p:cNvSpPr txBox="1">
            <a:spLocks noGrp="1"/>
          </p:cNvSpPr>
          <p:nvPr>
            <p:ph type="ctrTitle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6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909" name="Google Shape;909;p6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6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"/>
          <p:cNvSpPr txBox="1">
            <a:spLocks noGrp="1"/>
          </p:cNvSpPr>
          <p:nvPr>
            <p:ph type="ctrTitle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7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1132" name="Google Shape;1132;p7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7"/>
          <p:cNvSpPr/>
          <p:nvPr/>
        </p:nvSpPr>
        <p:spPr>
          <a:xfrm>
            <a:off x="419275" y="1248100"/>
            <a:ext cx="8319900" cy="3611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28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7"/>
          <p:cNvSpPr txBox="1">
            <a:spLocks noGrp="1"/>
          </p:cNvSpPr>
          <p:nvPr>
            <p:ph type="subTitle" idx="1"/>
          </p:nvPr>
        </p:nvSpPr>
        <p:spPr>
          <a:xfrm>
            <a:off x="720000" y="1530775"/>
            <a:ext cx="3391500" cy="30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3" name="Google Shape;1353;p7"/>
          <p:cNvSpPr txBox="1">
            <a:spLocks noGrp="1"/>
          </p:cNvSpPr>
          <p:nvPr>
            <p:ph type="ctrTitle"/>
          </p:nvPr>
        </p:nvSpPr>
        <p:spPr>
          <a:xfrm>
            <a:off x="412050" y="32807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320025" tIns="20115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8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1356" name="Google Shape;1356;p8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8"/>
          <p:cNvSpPr txBox="1">
            <a:spLocks noGrp="1"/>
          </p:cNvSpPr>
          <p:nvPr>
            <p:ph type="title"/>
          </p:nvPr>
        </p:nvSpPr>
        <p:spPr>
          <a:xfrm>
            <a:off x="950200" y="1307100"/>
            <a:ext cx="7243500" cy="25293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71450" dir="85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9"/>
          <p:cNvGrpSpPr/>
          <p:nvPr/>
        </p:nvGrpSpPr>
        <p:grpSpPr>
          <a:xfrm>
            <a:off x="-180808" y="-962358"/>
            <a:ext cx="9629148" cy="6843611"/>
            <a:chOff x="-700375" y="-1647525"/>
            <a:chExt cx="9020279" cy="6410877"/>
          </a:xfrm>
        </p:grpSpPr>
        <p:sp>
          <p:nvSpPr>
            <p:cNvPr id="1578" name="Google Shape;1578;p9"/>
            <p:cNvSpPr/>
            <p:nvPr/>
          </p:nvSpPr>
          <p:spPr>
            <a:xfrm>
              <a:off x="5969639" y="1568890"/>
              <a:ext cx="779463" cy="2711573"/>
            </a:xfrm>
            <a:custGeom>
              <a:avLst/>
              <a:gdLst/>
              <a:ahLst/>
              <a:cxnLst/>
              <a:rect l="l" t="t" r="r" b="b"/>
              <a:pathLst>
                <a:path w="12837" h="44657" extrusionOk="0">
                  <a:moveTo>
                    <a:pt x="1" y="0"/>
                  </a:moveTo>
                  <a:lnTo>
                    <a:pt x="1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7942469" y="-761329"/>
              <a:ext cx="377436" cy="4982562"/>
            </a:xfrm>
            <a:custGeom>
              <a:avLst/>
              <a:gdLst/>
              <a:ahLst/>
              <a:cxnLst/>
              <a:rect l="l" t="t" r="r" b="b"/>
              <a:pathLst>
                <a:path w="6216" h="82058" extrusionOk="0">
                  <a:moveTo>
                    <a:pt x="6215" y="1"/>
                  </a:moveTo>
                  <a:lnTo>
                    <a:pt x="1" y="31"/>
                  </a:lnTo>
                  <a:lnTo>
                    <a:pt x="1" y="82057"/>
                  </a:lnTo>
                  <a:lnTo>
                    <a:pt x="6215" y="8205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6286047" y="2043046"/>
              <a:ext cx="1744668" cy="1770899"/>
            </a:xfrm>
            <a:custGeom>
              <a:avLst/>
              <a:gdLst/>
              <a:ahLst/>
              <a:cxnLst/>
              <a:rect l="l" t="t" r="r" b="b"/>
              <a:pathLst>
                <a:path w="28733" h="29165" extrusionOk="0">
                  <a:moveTo>
                    <a:pt x="28733" y="1"/>
                  </a:moveTo>
                  <a:lnTo>
                    <a:pt x="1" y="9998"/>
                  </a:lnTo>
                  <a:lnTo>
                    <a:pt x="1" y="29164"/>
                  </a:lnTo>
                  <a:lnTo>
                    <a:pt x="28733" y="26158"/>
                  </a:lnTo>
                  <a:lnTo>
                    <a:pt x="28733" y="1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6286047" y="-747606"/>
              <a:ext cx="1744668" cy="4945948"/>
            </a:xfrm>
            <a:custGeom>
              <a:avLst/>
              <a:gdLst/>
              <a:ahLst/>
              <a:cxnLst/>
              <a:rect l="l" t="t" r="r" b="b"/>
              <a:pathLst>
                <a:path w="28733" h="81455" extrusionOk="0">
                  <a:moveTo>
                    <a:pt x="4544" y="1"/>
                  </a:moveTo>
                  <a:lnTo>
                    <a:pt x="1" y="4626"/>
                  </a:lnTo>
                  <a:lnTo>
                    <a:pt x="1" y="81455"/>
                  </a:lnTo>
                  <a:lnTo>
                    <a:pt x="28733" y="81455"/>
                  </a:lnTo>
                  <a:lnTo>
                    <a:pt x="28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6365893" y="2905137"/>
              <a:ext cx="694394" cy="1302323"/>
            </a:xfrm>
            <a:custGeom>
              <a:avLst/>
              <a:gdLst/>
              <a:ahLst/>
              <a:cxnLst/>
              <a:rect l="l" t="t" r="r" b="b"/>
              <a:pathLst>
                <a:path w="11436" h="21448" extrusionOk="0">
                  <a:moveTo>
                    <a:pt x="11436" y="1"/>
                  </a:moveTo>
                  <a:lnTo>
                    <a:pt x="0" y="2980"/>
                  </a:lnTo>
                  <a:lnTo>
                    <a:pt x="0" y="21447"/>
                  </a:lnTo>
                  <a:lnTo>
                    <a:pt x="1147" y="21447"/>
                  </a:lnTo>
                  <a:lnTo>
                    <a:pt x="1147" y="4801"/>
                  </a:lnTo>
                  <a:lnTo>
                    <a:pt x="4760" y="3956"/>
                  </a:lnTo>
                  <a:lnTo>
                    <a:pt x="4760" y="21447"/>
                  </a:lnTo>
                  <a:lnTo>
                    <a:pt x="6239" y="21447"/>
                  </a:lnTo>
                  <a:lnTo>
                    <a:pt x="6239" y="3610"/>
                  </a:lnTo>
                  <a:lnTo>
                    <a:pt x="10347" y="2651"/>
                  </a:lnTo>
                  <a:lnTo>
                    <a:pt x="10347" y="21447"/>
                  </a:lnTo>
                  <a:lnTo>
                    <a:pt x="11436" y="21447"/>
                  </a:lnTo>
                  <a:lnTo>
                    <a:pt x="1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6435538" y="3145281"/>
              <a:ext cx="219381" cy="1062175"/>
            </a:xfrm>
            <a:custGeom>
              <a:avLst/>
              <a:gdLst/>
              <a:ahLst/>
              <a:cxnLst/>
              <a:rect l="l" t="t" r="r" b="b"/>
              <a:pathLst>
                <a:path w="3613" h="17493" extrusionOk="0">
                  <a:moveTo>
                    <a:pt x="3613" y="1"/>
                  </a:moveTo>
                  <a:lnTo>
                    <a:pt x="0" y="846"/>
                  </a:lnTo>
                  <a:lnTo>
                    <a:pt x="0" y="17492"/>
                  </a:lnTo>
                  <a:lnTo>
                    <a:pt x="3613" y="1749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6744660" y="3066042"/>
              <a:ext cx="249559" cy="1141415"/>
            </a:xfrm>
            <a:custGeom>
              <a:avLst/>
              <a:gdLst/>
              <a:ahLst/>
              <a:cxnLst/>
              <a:rect l="l" t="t" r="r" b="b"/>
              <a:pathLst>
                <a:path w="4110" h="18798" extrusionOk="0">
                  <a:moveTo>
                    <a:pt x="4109" y="1"/>
                  </a:moveTo>
                  <a:lnTo>
                    <a:pt x="1" y="960"/>
                  </a:lnTo>
                  <a:lnTo>
                    <a:pt x="1" y="18797"/>
                  </a:lnTo>
                  <a:lnTo>
                    <a:pt x="4109" y="18797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rgbClr val="00A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223226" y="-747606"/>
              <a:ext cx="1271963" cy="4941394"/>
            </a:xfrm>
            <a:custGeom>
              <a:avLst/>
              <a:gdLst/>
              <a:ahLst/>
              <a:cxnLst/>
              <a:rect l="l" t="t" r="r" b="b"/>
              <a:pathLst>
                <a:path w="20948" h="81380" extrusionOk="0">
                  <a:moveTo>
                    <a:pt x="39" y="1"/>
                  </a:moveTo>
                  <a:lnTo>
                    <a:pt x="1" y="81379"/>
                  </a:lnTo>
                  <a:lnTo>
                    <a:pt x="20794" y="81379"/>
                  </a:lnTo>
                  <a:lnTo>
                    <a:pt x="20948" y="11316"/>
                  </a:lnTo>
                  <a:lnTo>
                    <a:pt x="10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-249049" y="-747606"/>
              <a:ext cx="474648" cy="4941394"/>
            </a:xfrm>
            <a:custGeom>
              <a:avLst/>
              <a:gdLst/>
              <a:ahLst/>
              <a:cxnLst/>
              <a:rect l="l" t="t" r="r" b="b"/>
              <a:pathLst>
                <a:path w="7817" h="81380" extrusionOk="0">
                  <a:moveTo>
                    <a:pt x="1" y="1"/>
                  </a:moveTo>
                  <a:lnTo>
                    <a:pt x="1" y="81379"/>
                  </a:lnTo>
                  <a:lnTo>
                    <a:pt x="7779" y="81379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6365893" y="-822412"/>
              <a:ext cx="694394" cy="3343729"/>
            </a:xfrm>
            <a:custGeom>
              <a:avLst/>
              <a:gdLst/>
              <a:ahLst/>
              <a:cxnLst/>
              <a:rect l="l" t="t" r="r" b="b"/>
              <a:pathLst>
                <a:path w="11436" h="55068" extrusionOk="0">
                  <a:moveTo>
                    <a:pt x="11436" y="0"/>
                  </a:moveTo>
                  <a:lnTo>
                    <a:pt x="0" y="10867"/>
                  </a:lnTo>
                  <a:lnTo>
                    <a:pt x="0" y="55067"/>
                  </a:lnTo>
                  <a:lnTo>
                    <a:pt x="11436" y="50712"/>
                  </a:lnTo>
                  <a:lnTo>
                    <a:pt x="11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6435538" y="-302535"/>
              <a:ext cx="219381" cy="2716370"/>
            </a:xfrm>
            <a:custGeom>
              <a:avLst/>
              <a:gdLst/>
              <a:ahLst/>
              <a:cxnLst/>
              <a:rect l="l" t="t" r="r" b="b"/>
              <a:pathLst>
                <a:path w="3613" h="44736" extrusionOk="0">
                  <a:moveTo>
                    <a:pt x="3613" y="0"/>
                  </a:moveTo>
                  <a:lnTo>
                    <a:pt x="0" y="3336"/>
                  </a:lnTo>
                  <a:lnTo>
                    <a:pt x="0" y="44735"/>
                  </a:lnTo>
                  <a:lnTo>
                    <a:pt x="3613" y="43300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6744660" y="-615846"/>
              <a:ext cx="249559" cy="2906849"/>
            </a:xfrm>
            <a:custGeom>
              <a:avLst/>
              <a:gdLst/>
              <a:ahLst/>
              <a:cxnLst/>
              <a:rect l="l" t="t" r="r" b="b"/>
              <a:pathLst>
                <a:path w="4110" h="47873" extrusionOk="0">
                  <a:moveTo>
                    <a:pt x="4109" y="1"/>
                  </a:moveTo>
                  <a:lnTo>
                    <a:pt x="1" y="3795"/>
                  </a:lnTo>
                  <a:lnTo>
                    <a:pt x="1" y="47872"/>
                  </a:lnTo>
                  <a:lnTo>
                    <a:pt x="4109" y="46239"/>
                  </a:lnTo>
                  <a:lnTo>
                    <a:pt x="4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6085248" y="1980870"/>
              <a:ext cx="1984937" cy="944135"/>
            </a:xfrm>
            <a:custGeom>
              <a:avLst/>
              <a:gdLst/>
              <a:ahLst/>
              <a:cxnLst/>
              <a:rect l="l" t="t" r="r" b="b"/>
              <a:pathLst>
                <a:path w="32690" h="15549" extrusionOk="0">
                  <a:moveTo>
                    <a:pt x="32690" y="1"/>
                  </a:moveTo>
                  <a:lnTo>
                    <a:pt x="114" y="11584"/>
                  </a:lnTo>
                  <a:lnTo>
                    <a:pt x="0" y="14456"/>
                  </a:lnTo>
                  <a:lnTo>
                    <a:pt x="3102" y="15548"/>
                  </a:lnTo>
                  <a:lnTo>
                    <a:pt x="32690" y="7636"/>
                  </a:lnTo>
                  <a:lnTo>
                    <a:pt x="32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6085248" y="1892159"/>
              <a:ext cx="1984937" cy="959619"/>
            </a:xfrm>
            <a:custGeom>
              <a:avLst/>
              <a:gdLst/>
              <a:ahLst/>
              <a:cxnLst/>
              <a:rect l="l" t="t" r="r" b="b"/>
              <a:pathLst>
                <a:path w="32690" h="15804" extrusionOk="0">
                  <a:moveTo>
                    <a:pt x="32690" y="0"/>
                  </a:moveTo>
                  <a:lnTo>
                    <a:pt x="0" y="13161"/>
                  </a:lnTo>
                  <a:lnTo>
                    <a:pt x="0" y="15804"/>
                  </a:lnTo>
                  <a:lnTo>
                    <a:pt x="32690" y="3900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-531575" y="-1000380"/>
              <a:ext cx="282591" cy="5194171"/>
            </a:xfrm>
            <a:custGeom>
              <a:avLst/>
              <a:gdLst/>
              <a:ahLst/>
              <a:cxnLst/>
              <a:rect l="l" t="t" r="r" b="b"/>
              <a:pathLst>
                <a:path w="4654" h="85543" extrusionOk="0">
                  <a:moveTo>
                    <a:pt x="4654" y="0"/>
                  </a:moveTo>
                  <a:lnTo>
                    <a:pt x="1" y="10542"/>
                  </a:lnTo>
                  <a:lnTo>
                    <a:pt x="1" y="85542"/>
                  </a:lnTo>
                  <a:lnTo>
                    <a:pt x="4654" y="85542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1797616" y="-752160"/>
              <a:ext cx="1411376" cy="4938236"/>
            </a:xfrm>
            <a:custGeom>
              <a:avLst/>
              <a:gdLst/>
              <a:ahLst/>
              <a:cxnLst/>
              <a:rect l="l" t="t" r="r" b="b"/>
              <a:pathLst>
                <a:path w="23244" h="81328" extrusionOk="0">
                  <a:moveTo>
                    <a:pt x="0" y="0"/>
                  </a:moveTo>
                  <a:lnTo>
                    <a:pt x="0" y="81328"/>
                  </a:lnTo>
                  <a:lnTo>
                    <a:pt x="23244" y="81328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1797616" y="-672740"/>
              <a:ext cx="1411376" cy="108142"/>
            </a:xfrm>
            <a:custGeom>
              <a:avLst/>
              <a:gdLst/>
              <a:ahLst/>
              <a:cxnLst/>
              <a:rect l="l" t="t" r="r" b="b"/>
              <a:pathLst>
                <a:path w="23244" h="1781" extrusionOk="0">
                  <a:moveTo>
                    <a:pt x="0" y="0"/>
                  </a:moveTo>
                  <a:lnTo>
                    <a:pt x="0" y="1780"/>
                  </a:lnTo>
                  <a:lnTo>
                    <a:pt x="23244" y="1780"/>
                  </a:lnTo>
                  <a:lnTo>
                    <a:pt x="23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1949354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2200489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2451624" y="-492707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2702516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2953651" y="-492707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1949354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2200489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2451624" y="-78238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2702516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2953651" y="-78238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1949354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2200489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2451624" y="375212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2702516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2953651" y="375212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1949354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2200489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2451624" y="789681"/>
              <a:ext cx="103345" cy="166859"/>
            </a:xfrm>
            <a:custGeom>
              <a:avLst/>
              <a:gdLst/>
              <a:ahLst/>
              <a:cxnLst/>
              <a:rect l="l" t="t" r="r" b="b"/>
              <a:pathLst>
                <a:path w="1702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2702516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2953651" y="789681"/>
              <a:ext cx="103588" cy="166859"/>
            </a:xfrm>
            <a:custGeom>
              <a:avLst/>
              <a:gdLst/>
              <a:ahLst/>
              <a:cxnLst/>
              <a:rect l="l" t="t" r="r" b="b"/>
              <a:pathLst>
                <a:path w="1706" h="2748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1949354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2200489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2451624" y="12042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2702516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2953651" y="12042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1949354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2200489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2451624" y="1657662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2702516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2953651" y="1657662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1949354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2200489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2451624" y="207213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2702516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2953651" y="207213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1949354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2200489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2451624" y="2486721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2702516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2953651" y="2486721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1949354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2200489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2451624" y="2940111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2" y="2746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2702516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0"/>
                  </a:moveTo>
                  <a:lnTo>
                    <a:pt x="1" y="2746"/>
                  </a:lnTo>
                  <a:lnTo>
                    <a:pt x="1706" y="2746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2953651" y="2940111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0"/>
                  </a:moveTo>
                  <a:lnTo>
                    <a:pt x="0" y="2746"/>
                  </a:lnTo>
                  <a:lnTo>
                    <a:pt x="1705" y="2746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1949354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2200489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2451624" y="3354580"/>
              <a:ext cx="103345" cy="166798"/>
            </a:xfrm>
            <a:custGeom>
              <a:avLst/>
              <a:gdLst/>
              <a:ahLst/>
              <a:cxnLst/>
              <a:rect l="l" t="t" r="r" b="b"/>
              <a:pathLst>
                <a:path w="1702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2" y="274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2702516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1" y="1"/>
                  </a:moveTo>
                  <a:lnTo>
                    <a:pt x="1" y="2747"/>
                  </a:lnTo>
                  <a:lnTo>
                    <a:pt x="1706" y="2747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2953651" y="3354580"/>
              <a:ext cx="103588" cy="166798"/>
            </a:xfrm>
            <a:custGeom>
              <a:avLst/>
              <a:gdLst/>
              <a:ahLst/>
              <a:cxnLst/>
              <a:rect l="l" t="t" r="r" b="b"/>
              <a:pathLst>
                <a:path w="1706" h="2747" extrusionOk="0">
                  <a:moveTo>
                    <a:pt x="0" y="1"/>
                  </a:moveTo>
                  <a:lnTo>
                    <a:pt x="0" y="2747"/>
                  </a:lnTo>
                  <a:lnTo>
                    <a:pt x="1705" y="2747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1949354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2200489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2451624" y="3769170"/>
              <a:ext cx="103345" cy="166737"/>
            </a:xfrm>
            <a:custGeom>
              <a:avLst/>
              <a:gdLst/>
              <a:ahLst/>
              <a:cxnLst/>
              <a:rect l="l" t="t" r="r" b="b"/>
              <a:pathLst>
                <a:path w="1702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2" y="274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2702516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1706" y="2745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2953651" y="3769170"/>
              <a:ext cx="103588" cy="166737"/>
            </a:xfrm>
            <a:custGeom>
              <a:avLst/>
              <a:gdLst/>
              <a:ahLst/>
              <a:cxnLst/>
              <a:rect l="l" t="t" r="r" b="b"/>
              <a:pathLst>
                <a:path w="1706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1705" y="2745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008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2863604" y="-325790"/>
              <a:ext cx="2310578" cy="4547017"/>
            </a:xfrm>
            <a:custGeom>
              <a:avLst/>
              <a:gdLst/>
              <a:ahLst/>
              <a:cxnLst/>
              <a:rect l="l" t="t" r="r" b="b"/>
              <a:pathLst>
                <a:path w="38053" h="74885" extrusionOk="0">
                  <a:moveTo>
                    <a:pt x="1" y="0"/>
                  </a:moveTo>
                  <a:lnTo>
                    <a:pt x="1" y="74884"/>
                  </a:lnTo>
                  <a:lnTo>
                    <a:pt x="38053" y="74884"/>
                  </a:lnTo>
                  <a:lnTo>
                    <a:pt x="38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3003744" y="1269909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3003744" y="552087"/>
              <a:ext cx="2091622" cy="280284"/>
            </a:xfrm>
            <a:custGeom>
              <a:avLst/>
              <a:gdLst/>
              <a:ahLst/>
              <a:cxnLst/>
              <a:rect l="l" t="t" r="r" b="b"/>
              <a:pathLst>
                <a:path w="34447" h="4616" extrusionOk="0">
                  <a:moveTo>
                    <a:pt x="1" y="1"/>
                  </a:moveTo>
                  <a:lnTo>
                    <a:pt x="1" y="4616"/>
                  </a:lnTo>
                  <a:lnTo>
                    <a:pt x="34446" y="4616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3003744" y="2048632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3"/>
                  </a:lnTo>
                  <a:lnTo>
                    <a:pt x="34446" y="4613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3003744" y="2827598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1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3003744" y="3606564"/>
              <a:ext cx="2091622" cy="280101"/>
            </a:xfrm>
            <a:custGeom>
              <a:avLst/>
              <a:gdLst/>
              <a:ahLst/>
              <a:cxnLst/>
              <a:rect l="l" t="t" r="r" b="b"/>
              <a:pathLst>
                <a:path w="34447" h="4613" extrusionOk="0">
                  <a:moveTo>
                    <a:pt x="1" y="0"/>
                  </a:moveTo>
                  <a:lnTo>
                    <a:pt x="1" y="4612"/>
                  </a:lnTo>
                  <a:lnTo>
                    <a:pt x="34446" y="4612"/>
                  </a:lnTo>
                  <a:lnTo>
                    <a:pt x="34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2939503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3680400" y="1010274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4421297" y="1010274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2939503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3680400" y="1762827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52" y="6341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4421297" y="1762827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0"/>
                  </a:moveTo>
                  <a:lnTo>
                    <a:pt x="1" y="6341"/>
                  </a:lnTo>
                  <a:lnTo>
                    <a:pt x="11149" y="6341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2939503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3680400" y="2515623"/>
              <a:ext cx="677149" cy="385026"/>
            </a:xfrm>
            <a:custGeom>
              <a:avLst/>
              <a:gdLst/>
              <a:ahLst/>
              <a:cxnLst/>
              <a:rect l="l" t="t" r="r" b="b"/>
              <a:pathLst>
                <a:path w="11152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52" y="6340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4421297" y="2515623"/>
              <a:ext cx="676967" cy="385026"/>
            </a:xfrm>
            <a:custGeom>
              <a:avLst/>
              <a:gdLst/>
              <a:ahLst/>
              <a:cxnLst/>
              <a:rect l="l" t="t" r="r" b="b"/>
              <a:pathLst>
                <a:path w="11149" h="6341" extrusionOk="0">
                  <a:moveTo>
                    <a:pt x="1" y="0"/>
                  </a:moveTo>
                  <a:lnTo>
                    <a:pt x="1" y="6340"/>
                  </a:lnTo>
                  <a:lnTo>
                    <a:pt x="11149" y="6340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2939503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3680400" y="3268116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4421297" y="3268116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"/>
            <p:cNvSpPr/>
            <p:nvPr/>
          </p:nvSpPr>
          <p:spPr>
            <a:xfrm>
              <a:off x="2939503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"/>
            <p:cNvSpPr/>
            <p:nvPr/>
          </p:nvSpPr>
          <p:spPr>
            <a:xfrm>
              <a:off x="3680400" y="4020669"/>
              <a:ext cx="677149" cy="385268"/>
            </a:xfrm>
            <a:custGeom>
              <a:avLst/>
              <a:gdLst/>
              <a:ahLst/>
              <a:cxnLst/>
              <a:rect l="l" t="t" r="r" b="b"/>
              <a:pathLst>
                <a:path w="11152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52" y="6345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4421297" y="4020669"/>
              <a:ext cx="676967" cy="385268"/>
            </a:xfrm>
            <a:custGeom>
              <a:avLst/>
              <a:gdLst/>
              <a:ahLst/>
              <a:cxnLst/>
              <a:rect l="l" t="t" r="r" b="b"/>
              <a:pathLst>
                <a:path w="11149" h="6345" extrusionOk="0">
                  <a:moveTo>
                    <a:pt x="1" y="0"/>
                  </a:moveTo>
                  <a:lnTo>
                    <a:pt x="1" y="6345"/>
                  </a:lnTo>
                  <a:lnTo>
                    <a:pt x="11149" y="6345"/>
                  </a:lnTo>
                  <a:lnTo>
                    <a:pt x="11149" y="0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2939503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3680400" y="257478"/>
              <a:ext cx="677149" cy="385086"/>
            </a:xfrm>
            <a:custGeom>
              <a:avLst/>
              <a:gdLst/>
              <a:ahLst/>
              <a:cxnLst/>
              <a:rect l="l" t="t" r="r" b="b"/>
              <a:pathLst>
                <a:path w="11152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52" y="6342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4421297" y="257478"/>
              <a:ext cx="676967" cy="385086"/>
            </a:xfrm>
            <a:custGeom>
              <a:avLst/>
              <a:gdLst/>
              <a:ahLst/>
              <a:cxnLst/>
              <a:rect l="l" t="t" r="r" b="b"/>
              <a:pathLst>
                <a:path w="11149" h="6342" extrusionOk="0">
                  <a:moveTo>
                    <a:pt x="1" y="1"/>
                  </a:moveTo>
                  <a:lnTo>
                    <a:pt x="1" y="6342"/>
                  </a:lnTo>
                  <a:lnTo>
                    <a:pt x="11149" y="6342"/>
                  </a:lnTo>
                  <a:lnTo>
                    <a:pt x="11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3716164" y="1765985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3716164" y="1042941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4466897" y="298888"/>
              <a:ext cx="349504" cy="312890"/>
            </a:xfrm>
            <a:custGeom>
              <a:avLst/>
              <a:gdLst/>
              <a:ahLst/>
              <a:cxnLst/>
              <a:rect l="l" t="t" r="r" b="b"/>
              <a:pathLst>
                <a:path w="5756" h="5153" extrusionOk="0">
                  <a:moveTo>
                    <a:pt x="0" y="1"/>
                  </a:moveTo>
                  <a:lnTo>
                    <a:pt x="0" y="5153"/>
                  </a:lnTo>
                  <a:lnTo>
                    <a:pt x="5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4473880" y="1779889"/>
              <a:ext cx="349322" cy="312951"/>
            </a:xfrm>
            <a:custGeom>
              <a:avLst/>
              <a:gdLst/>
              <a:ahLst/>
              <a:cxnLst/>
              <a:rect l="l" t="t" r="r" b="b"/>
              <a:pathLst>
                <a:path w="5753" h="5154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4453174" y="2537604"/>
              <a:ext cx="349261" cy="312951"/>
            </a:xfrm>
            <a:custGeom>
              <a:avLst/>
              <a:gdLst/>
              <a:ahLst/>
              <a:cxnLst/>
              <a:rect l="l" t="t" r="r" b="b"/>
              <a:pathLst>
                <a:path w="5752" h="5154" extrusionOk="0">
                  <a:moveTo>
                    <a:pt x="0" y="0"/>
                  </a:moveTo>
                  <a:lnTo>
                    <a:pt x="0" y="5153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"/>
            <p:cNvSpPr/>
            <p:nvPr/>
          </p:nvSpPr>
          <p:spPr>
            <a:xfrm>
              <a:off x="3716164" y="2522059"/>
              <a:ext cx="349322" cy="312890"/>
            </a:xfrm>
            <a:custGeom>
              <a:avLst/>
              <a:gdLst/>
              <a:ahLst/>
              <a:cxnLst/>
              <a:rect l="l" t="t" r="r" b="b"/>
              <a:pathLst>
                <a:path w="5753" h="5153" extrusionOk="0">
                  <a:moveTo>
                    <a:pt x="1" y="0"/>
                  </a:moveTo>
                  <a:lnTo>
                    <a:pt x="1" y="5153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"/>
            <p:cNvSpPr/>
            <p:nvPr/>
          </p:nvSpPr>
          <p:spPr>
            <a:xfrm>
              <a:off x="2923959" y="654399"/>
              <a:ext cx="567125" cy="1711150"/>
            </a:xfrm>
            <a:custGeom>
              <a:avLst/>
              <a:gdLst/>
              <a:ahLst/>
              <a:cxnLst/>
              <a:rect l="l" t="t" r="r" b="b"/>
              <a:pathLst>
                <a:path w="9340" h="28181" extrusionOk="0">
                  <a:moveTo>
                    <a:pt x="0" y="0"/>
                  </a:moveTo>
                  <a:lnTo>
                    <a:pt x="0" y="28181"/>
                  </a:lnTo>
                  <a:lnTo>
                    <a:pt x="9340" y="28181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"/>
            <p:cNvSpPr/>
            <p:nvPr/>
          </p:nvSpPr>
          <p:spPr>
            <a:xfrm>
              <a:off x="2951769" y="550023"/>
              <a:ext cx="567186" cy="1711211"/>
            </a:xfrm>
            <a:custGeom>
              <a:avLst/>
              <a:gdLst/>
              <a:ahLst/>
              <a:cxnLst/>
              <a:rect l="l" t="t" r="r" b="b"/>
              <a:pathLst>
                <a:path w="9341" h="28182" extrusionOk="0">
                  <a:moveTo>
                    <a:pt x="1" y="0"/>
                  </a:moveTo>
                  <a:lnTo>
                    <a:pt x="1" y="28181"/>
                  </a:lnTo>
                  <a:lnTo>
                    <a:pt x="9341" y="28181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"/>
            <p:cNvSpPr/>
            <p:nvPr/>
          </p:nvSpPr>
          <p:spPr>
            <a:xfrm>
              <a:off x="3010788" y="608617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70"/>
                  </a:lnTo>
                  <a:lnTo>
                    <a:pt x="7222" y="3870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"/>
            <p:cNvSpPr/>
            <p:nvPr/>
          </p:nvSpPr>
          <p:spPr>
            <a:xfrm>
              <a:off x="3010788" y="937532"/>
              <a:ext cx="438520" cy="234986"/>
            </a:xfrm>
            <a:custGeom>
              <a:avLst/>
              <a:gdLst/>
              <a:ahLst/>
              <a:cxnLst/>
              <a:rect l="l" t="t" r="r" b="b"/>
              <a:pathLst>
                <a:path w="7222" h="3870" extrusionOk="0">
                  <a:moveTo>
                    <a:pt x="1" y="1"/>
                  </a:moveTo>
                  <a:lnTo>
                    <a:pt x="1" y="3869"/>
                  </a:lnTo>
                  <a:lnTo>
                    <a:pt x="7222" y="3869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"/>
            <p:cNvSpPr/>
            <p:nvPr/>
          </p:nvSpPr>
          <p:spPr>
            <a:xfrm>
              <a:off x="3638868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0" y="1"/>
                  </a:moveTo>
                  <a:lnTo>
                    <a:pt x="0" y="22580"/>
                  </a:lnTo>
                  <a:lnTo>
                    <a:pt x="5618" y="22580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"/>
            <p:cNvSpPr/>
            <p:nvPr/>
          </p:nvSpPr>
          <p:spPr>
            <a:xfrm>
              <a:off x="3576266" y="-234165"/>
              <a:ext cx="341186" cy="1371118"/>
            </a:xfrm>
            <a:custGeom>
              <a:avLst/>
              <a:gdLst/>
              <a:ahLst/>
              <a:cxnLst/>
              <a:rect l="l" t="t" r="r" b="b"/>
              <a:pathLst>
                <a:path w="5619" h="22581" extrusionOk="0">
                  <a:moveTo>
                    <a:pt x="1" y="1"/>
                  </a:moveTo>
                  <a:lnTo>
                    <a:pt x="1" y="22580"/>
                  </a:lnTo>
                  <a:lnTo>
                    <a:pt x="5619" y="22580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"/>
            <p:cNvSpPr/>
            <p:nvPr/>
          </p:nvSpPr>
          <p:spPr>
            <a:xfrm>
              <a:off x="3653805" y="-52433"/>
              <a:ext cx="186957" cy="199647"/>
            </a:xfrm>
            <a:custGeom>
              <a:avLst/>
              <a:gdLst/>
              <a:ahLst/>
              <a:cxnLst/>
              <a:rect l="l" t="t" r="r" b="b"/>
              <a:pathLst>
                <a:path w="3079" h="3288" extrusionOk="0">
                  <a:moveTo>
                    <a:pt x="1158" y="0"/>
                  </a:moveTo>
                  <a:cubicBezTo>
                    <a:pt x="1144" y="277"/>
                    <a:pt x="1144" y="476"/>
                    <a:pt x="1110" y="729"/>
                  </a:cubicBezTo>
                  <a:lnTo>
                    <a:pt x="148" y="729"/>
                  </a:lnTo>
                  <a:lnTo>
                    <a:pt x="148" y="1263"/>
                  </a:lnTo>
                  <a:lnTo>
                    <a:pt x="1004" y="1263"/>
                  </a:lnTo>
                  <a:cubicBezTo>
                    <a:pt x="884" y="1815"/>
                    <a:pt x="610" y="2462"/>
                    <a:pt x="1" y="2941"/>
                  </a:cubicBezTo>
                  <a:cubicBezTo>
                    <a:pt x="145" y="3024"/>
                    <a:pt x="363" y="3188"/>
                    <a:pt x="470" y="3287"/>
                  </a:cubicBezTo>
                  <a:cubicBezTo>
                    <a:pt x="1164" y="2698"/>
                    <a:pt x="1445" y="1973"/>
                    <a:pt x="1613" y="1268"/>
                  </a:cubicBezTo>
                  <a:lnTo>
                    <a:pt x="2401" y="1268"/>
                  </a:lnTo>
                  <a:cubicBezTo>
                    <a:pt x="2376" y="1911"/>
                    <a:pt x="2288" y="2442"/>
                    <a:pt x="2216" y="2586"/>
                  </a:cubicBezTo>
                  <a:cubicBezTo>
                    <a:pt x="2164" y="2692"/>
                    <a:pt x="2085" y="2722"/>
                    <a:pt x="1979" y="2722"/>
                  </a:cubicBezTo>
                  <a:cubicBezTo>
                    <a:pt x="1883" y="2722"/>
                    <a:pt x="1624" y="2685"/>
                    <a:pt x="1418" y="2640"/>
                  </a:cubicBezTo>
                  <a:lnTo>
                    <a:pt x="1418" y="2640"/>
                  </a:lnTo>
                  <a:cubicBezTo>
                    <a:pt x="1445" y="2794"/>
                    <a:pt x="1466" y="3061"/>
                    <a:pt x="1463" y="3215"/>
                  </a:cubicBezTo>
                  <a:cubicBezTo>
                    <a:pt x="1702" y="3260"/>
                    <a:pt x="1904" y="3281"/>
                    <a:pt x="2096" y="3281"/>
                  </a:cubicBezTo>
                  <a:cubicBezTo>
                    <a:pt x="2356" y="3281"/>
                    <a:pt x="2575" y="3178"/>
                    <a:pt x="2712" y="2965"/>
                  </a:cubicBezTo>
                  <a:cubicBezTo>
                    <a:pt x="2856" y="2753"/>
                    <a:pt x="2972" y="2069"/>
                    <a:pt x="3027" y="901"/>
                  </a:cubicBezTo>
                  <a:cubicBezTo>
                    <a:pt x="3054" y="887"/>
                    <a:pt x="3068" y="860"/>
                    <a:pt x="3079" y="836"/>
                  </a:cubicBezTo>
                  <a:lnTo>
                    <a:pt x="2661" y="692"/>
                  </a:lnTo>
                  <a:lnTo>
                    <a:pt x="2555" y="733"/>
                  </a:lnTo>
                  <a:lnTo>
                    <a:pt x="1712" y="733"/>
                  </a:lnTo>
                  <a:cubicBezTo>
                    <a:pt x="1744" y="524"/>
                    <a:pt x="1747" y="374"/>
                    <a:pt x="1771" y="151"/>
                  </a:cubicBezTo>
                  <a:cubicBezTo>
                    <a:pt x="1846" y="141"/>
                    <a:pt x="1883" y="106"/>
                    <a:pt x="1891" y="62"/>
                  </a:cubicBezTo>
                  <a:lnTo>
                    <a:pt x="1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"/>
            <p:cNvSpPr/>
            <p:nvPr/>
          </p:nvSpPr>
          <p:spPr>
            <a:xfrm>
              <a:off x="3657570" y="226572"/>
              <a:ext cx="180278" cy="195458"/>
            </a:xfrm>
            <a:custGeom>
              <a:avLst/>
              <a:gdLst/>
              <a:ahLst/>
              <a:cxnLst/>
              <a:rect l="l" t="t" r="r" b="b"/>
              <a:pathLst>
                <a:path w="2969" h="3219" extrusionOk="0">
                  <a:moveTo>
                    <a:pt x="370" y="0"/>
                  </a:moveTo>
                  <a:lnTo>
                    <a:pt x="370" y="524"/>
                  </a:lnTo>
                  <a:lnTo>
                    <a:pt x="2520" y="524"/>
                  </a:lnTo>
                  <a:lnTo>
                    <a:pt x="2520" y="0"/>
                  </a:lnTo>
                  <a:close/>
                  <a:moveTo>
                    <a:pt x="2483" y="911"/>
                  </a:moveTo>
                  <a:lnTo>
                    <a:pt x="2417" y="952"/>
                  </a:lnTo>
                  <a:lnTo>
                    <a:pt x="0" y="952"/>
                  </a:lnTo>
                  <a:lnTo>
                    <a:pt x="0" y="1483"/>
                  </a:lnTo>
                  <a:lnTo>
                    <a:pt x="2175" y="1483"/>
                  </a:lnTo>
                  <a:cubicBezTo>
                    <a:pt x="2020" y="2044"/>
                    <a:pt x="1404" y="2554"/>
                    <a:pt x="500" y="2766"/>
                  </a:cubicBezTo>
                  <a:cubicBezTo>
                    <a:pt x="613" y="2883"/>
                    <a:pt x="784" y="3085"/>
                    <a:pt x="849" y="3218"/>
                  </a:cubicBezTo>
                  <a:cubicBezTo>
                    <a:pt x="1982" y="2889"/>
                    <a:pt x="2534" y="2342"/>
                    <a:pt x="2886" y="1192"/>
                  </a:cubicBezTo>
                  <a:cubicBezTo>
                    <a:pt x="2924" y="1178"/>
                    <a:pt x="2955" y="1151"/>
                    <a:pt x="2968" y="1123"/>
                  </a:cubicBezTo>
                  <a:lnTo>
                    <a:pt x="2483" y="9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"/>
            <p:cNvSpPr/>
            <p:nvPr/>
          </p:nvSpPr>
          <p:spPr>
            <a:xfrm>
              <a:off x="3649858" y="492825"/>
              <a:ext cx="198979" cy="201955"/>
            </a:xfrm>
            <a:custGeom>
              <a:avLst/>
              <a:gdLst/>
              <a:ahLst/>
              <a:cxnLst/>
              <a:rect l="l" t="t" r="r" b="b"/>
              <a:pathLst>
                <a:path w="3277" h="3326" extrusionOk="0">
                  <a:moveTo>
                    <a:pt x="1709" y="1"/>
                  </a:moveTo>
                  <a:lnTo>
                    <a:pt x="1716" y="730"/>
                  </a:lnTo>
                  <a:lnTo>
                    <a:pt x="199" y="730"/>
                  </a:lnTo>
                  <a:lnTo>
                    <a:pt x="199" y="1268"/>
                  </a:lnTo>
                  <a:lnTo>
                    <a:pt x="1401" y="1268"/>
                  </a:lnTo>
                  <a:cubicBezTo>
                    <a:pt x="1028" y="1717"/>
                    <a:pt x="518" y="2131"/>
                    <a:pt x="1" y="2398"/>
                  </a:cubicBezTo>
                  <a:cubicBezTo>
                    <a:pt x="148" y="2507"/>
                    <a:pt x="309" y="2689"/>
                    <a:pt x="404" y="2829"/>
                  </a:cubicBezTo>
                  <a:cubicBezTo>
                    <a:pt x="887" y="2541"/>
                    <a:pt x="1363" y="2148"/>
                    <a:pt x="1726" y="1699"/>
                  </a:cubicBezTo>
                  <a:lnTo>
                    <a:pt x="1736" y="2712"/>
                  </a:lnTo>
                  <a:cubicBezTo>
                    <a:pt x="1736" y="2812"/>
                    <a:pt x="1712" y="2812"/>
                    <a:pt x="1339" y="2812"/>
                  </a:cubicBezTo>
                  <a:cubicBezTo>
                    <a:pt x="1243" y="2812"/>
                    <a:pt x="1137" y="2812"/>
                    <a:pt x="1044" y="2809"/>
                  </a:cubicBezTo>
                  <a:lnTo>
                    <a:pt x="1044" y="2809"/>
                  </a:lnTo>
                  <a:cubicBezTo>
                    <a:pt x="1103" y="2952"/>
                    <a:pt x="1168" y="3182"/>
                    <a:pt x="1188" y="3325"/>
                  </a:cubicBezTo>
                  <a:cubicBezTo>
                    <a:pt x="1945" y="3325"/>
                    <a:pt x="2311" y="3319"/>
                    <a:pt x="2305" y="2723"/>
                  </a:cubicBezTo>
                  <a:lnTo>
                    <a:pt x="2291" y="1268"/>
                  </a:lnTo>
                  <a:lnTo>
                    <a:pt x="3277" y="1268"/>
                  </a:lnTo>
                  <a:lnTo>
                    <a:pt x="3277" y="730"/>
                  </a:lnTo>
                  <a:lnTo>
                    <a:pt x="2284" y="730"/>
                  </a:lnTo>
                  <a:lnTo>
                    <a:pt x="2277" y="110"/>
                  </a:lnTo>
                  <a:cubicBezTo>
                    <a:pt x="2359" y="100"/>
                    <a:pt x="2387" y="66"/>
                    <a:pt x="2390" y="25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"/>
            <p:cNvSpPr/>
            <p:nvPr/>
          </p:nvSpPr>
          <p:spPr>
            <a:xfrm>
              <a:off x="3654230" y="765636"/>
              <a:ext cx="193211" cy="202501"/>
            </a:xfrm>
            <a:custGeom>
              <a:avLst/>
              <a:gdLst/>
              <a:ahLst/>
              <a:cxnLst/>
              <a:rect l="l" t="t" r="r" b="b"/>
              <a:pathLst>
                <a:path w="3182" h="3335" extrusionOk="0">
                  <a:moveTo>
                    <a:pt x="969" y="0"/>
                  </a:moveTo>
                  <a:cubicBezTo>
                    <a:pt x="825" y="609"/>
                    <a:pt x="479" y="1325"/>
                    <a:pt x="0" y="1743"/>
                  </a:cubicBezTo>
                  <a:cubicBezTo>
                    <a:pt x="158" y="1814"/>
                    <a:pt x="394" y="1934"/>
                    <a:pt x="520" y="2016"/>
                  </a:cubicBezTo>
                  <a:cubicBezTo>
                    <a:pt x="713" y="1814"/>
                    <a:pt x="894" y="1582"/>
                    <a:pt x="1048" y="1332"/>
                  </a:cubicBezTo>
                  <a:lnTo>
                    <a:pt x="1774" y="1332"/>
                  </a:lnTo>
                  <a:cubicBezTo>
                    <a:pt x="1682" y="1958"/>
                    <a:pt x="1353" y="2615"/>
                    <a:pt x="672" y="2985"/>
                  </a:cubicBezTo>
                  <a:cubicBezTo>
                    <a:pt x="819" y="3071"/>
                    <a:pt x="1059" y="3232"/>
                    <a:pt x="1178" y="3334"/>
                  </a:cubicBezTo>
                  <a:cubicBezTo>
                    <a:pt x="1928" y="2883"/>
                    <a:pt x="2233" y="2157"/>
                    <a:pt x="2369" y="1380"/>
                  </a:cubicBezTo>
                  <a:cubicBezTo>
                    <a:pt x="2407" y="1376"/>
                    <a:pt x="2442" y="1356"/>
                    <a:pt x="2451" y="1332"/>
                  </a:cubicBezTo>
                  <a:lnTo>
                    <a:pt x="3181" y="1332"/>
                  </a:lnTo>
                  <a:lnTo>
                    <a:pt x="3181" y="790"/>
                  </a:lnTo>
                  <a:lnTo>
                    <a:pt x="1322" y="790"/>
                  </a:lnTo>
                  <a:cubicBezTo>
                    <a:pt x="1414" y="575"/>
                    <a:pt x="1503" y="332"/>
                    <a:pt x="1544" y="205"/>
                  </a:cubicBezTo>
                  <a:cubicBezTo>
                    <a:pt x="1606" y="202"/>
                    <a:pt x="1647" y="174"/>
                    <a:pt x="1658" y="13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"/>
            <p:cNvSpPr/>
            <p:nvPr/>
          </p:nvSpPr>
          <p:spPr>
            <a:xfrm>
              <a:off x="2163450" y="2828448"/>
              <a:ext cx="932720" cy="1934904"/>
            </a:xfrm>
            <a:custGeom>
              <a:avLst/>
              <a:gdLst/>
              <a:ahLst/>
              <a:cxnLst/>
              <a:rect l="l" t="t" r="r" b="b"/>
              <a:pathLst>
                <a:path w="15361" h="31866" extrusionOk="0">
                  <a:moveTo>
                    <a:pt x="1" y="1"/>
                  </a:moveTo>
                  <a:lnTo>
                    <a:pt x="1" y="31865"/>
                  </a:lnTo>
                  <a:lnTo>
                    <a:pt x="15360" y="31865"/>
                  </a:lnTo>
                  <a:lnTo>
                    <a:pt x="15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"/>
            <p:cNvSpPr/>
            <p:nvPr/>
          </p:nvSpPr>
          <p:spPr>
            <a:xfrm>
              <a:off x="2107771" y="2717029"/>
              <a:ext cx="932659" cy="1934843"/>
            </a:xfrm>
            <a:custGeom>
              <a:avLst/>
              <a:gdLst/>
              <a:ahLst/>
              <a:cxnLst/>
              <a:rect l="l" t="t" r="r" b="b"/>
              <a:pathLst>
                <a:path w="15360" h="31865" extrusionOk="0">
                  <a:moveTo>
                    <a:pt x="0" y="0"/>
                  </a:moveTo>
                  <a:lnTo>
                    <a:pt x="0" y="31865"/>
                  </a:lnTo>
                  <a:lnTo>
                    <a:pt x="15359" y="31865"/>
                  </a:lnTo>
                  <a:lnTo>
                    <a:pt x="1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"/>
            <p:cNvSpPr/>
            <p:nvPr/>
          </p:nvSpPr>
          <p:spPr>
            <a:xfrm>
              <a:off x="2151610" y="2779387"/>
              <a:ext cx="844919" cy="1810367"/>
            </a:xfrm>
            <a:custGeom>
              <a:avLst/>
              <a:gdLst/>
              <a:ahLst/>
              <a:cxnLst/>
              <a:rect l="l" t="t" r="r" b="b"/>
              <a:pathLst>
                <a:path w="13915" h="29815" extrusionOk="0">
                  <a:moveTo>
                    <a:pt x="0" y="0"/>
                  </a:moveTo>
                  <a:lnTo>
                    <a:pt x="0" y="29815"/>
                  </a:lnTo>
                  <a:lnTo>
                    <a:pt x="1264" y="29815"/>
                  </a:lnTo>
                  <a:lnTo>
                    <a:pt x="1264" y="1285"/>
                  </a:lnTo>
                  <a:lnTo>
                    <a:pt x="13915" y="1285"/>
                  </a:lnTo>
                  <a:lnTo>
                    <a:pt x="13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"/>
            <p:cNvSpPr/>
            <p:nvPr/>
          </p:nvSpPr>
          <p:spPr>
            <a:xfrm>
              <a:off x="2139102" y="2769429"/>
              <a:ext cx="863013" cy="1844249"/>
            </a:xfrm>
            <a:custGeom>
              <a:avLst/>
              <a:gdLst/>
              <a:ahLst/>
              <a:cxnLst/>
              <a:rect l="l" t="t" r="r" b="b"/>
              <a:pathLst>
                <a:path w="14213" h="30373" extrusionOk="0">
                  <a:moveTo>
                    <a:pt x="13871" y="343"/>
                  </a:moveTo>
                  <a:lnTo>
                    <a:pt x="13871" y="30030"/>
                  </a:lnTo>
                  <a:lnTo>
                    <a:pt x="344" y="30030"/>
                  </a:lnTo>
                  <a:lnTo>
                    <a:pt x="344" y="343"/>
                  </a:lnTo>
                  <a:close/>
                  <a:moveTo>
                    <a:pt x="1" y="0"/>
                  </a:moveTo>
                  <a:lnTo>
                    <a:pt x="1" y="30372"/>
                  </a:lnTo>
                  <a:lnTo>
                    <a:pt x="14213" y="30372"/>
                  </a:lnTo>
                  <a:lnTo>
                    <a:pt x="14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"/>
            <p:cNvSpPr/>
            <p:nvPr/>
          </p:nvSpPr>
          <p:spPr>
            <a:xfrm>
              <a:off x="2419564" y="2934039"/>
              <a:ext cx="281376" cy="300078"/>
            </a:xfrm>
            <a:custGeom>
              <a:avLst/>
              <a:gdLst/>
              <a:ahLst/>
              <a:cxnLst/>
              <a:rect l="l" t="t" r="r" b="b"/>
              <a:pathLst>
                <a:path w="4634" h="4942" extrusionOk="0">
                  <a:moveTo>
                    <a:pt x="1744" y="1"/>
                  </a:moveTo>
                  <a:cubicBezTo>
                    <a:pt x="1723" y="419"/>
                    <a:pt x="1723" y="713"/>
                    <a:pt x="1672" y="1097"/>
                  </a:cubicBezTo>
                  <a:lnTo>
                    <a:pt x="227" y="1097"/>
                  </a:lnTo>
                  <a:lnTo>
                    <a:pt x="227" y="1898"/>
                  </a:lnTo>
                  <a:lnTo>
                    <a:pt x="1514" y="1898"/>
                  </a:lnTo>
                  <a:cubicBezTo>
                    <a:pt x="1333" y="2726"/>
                    <a:pt x="919" y="3706"/>
                    <a:pt x="1" y="4421"/>
                  </a:cubicBezTo>
                  <a:cubicBezTo>
                    <a:pt x="220" y="4544"/>
                    <a:pt x="549" y="4794"/>
                    <a:pt x="707" y="4941"/>
                  </a:cubicBezTo>
                  <a:cubicBezTo>
                    <a:pt x="1754" y="4061"/>
                    <a:pt x="2172" y="2966"/>
                    <a:pt x="2428" y="1904"/>
                  </a:cubicBezTo>
                  <a:lnTo>
                    <a:pt x="3613" y="1904"/>
                  </a:lnTo>
                  <a:cubicBezTo>
                    <a:pt x="3578" y="2873"/>
                    <a:pt x="3442" y="3671"/>
                    <a:pt x="3336" y="3883"/>
                  </a:cubicBezTo>
                  <a:cubicBezTo>
                    <a:pt x="3257" y="4047"/>
                    <a:pt x="3137" y="4092"/>
                    <a:pt x="2979" y="4092"/>
                  </a:cubicBezTo>
                  <a:cubicBezTo>
                    <a:pt x="2832" y="4092"/>
                    <a:pt x="2445" y="4038"/>
                    <a:pt x="2134" y="3969"/>
                  </a:cubicBezTo>
                  <a:lnTo>
                    <a:pt x="2134" y="3969"/>
                  </a:lnTo>
                  <a:cubicBezTo>
                    <a:pt x="2172" y="4202"/>
                    <a:pt x="2206" y="4602"/>
                    <a:pt x="2202" y="4831"/>
                  </a:cubicBezTo>
                  <a:cubicBezTo>
                    <a:pt x="2562" y="4900"/>
                    <a:pt x="2867" y="4934"/>
                    <a:pt x="3154" y="4934"/>
                  </a:cubicBezTo>
                  <a:cubicBezTo>
                    <a:pt x="3545" y="4934"/>
                    <a:pt x="3873" y="4777"/>
                    <a:pt x="4082" y="4462"/>
                  </a:cubicBezTo>
                  <a:cubicBezTo>
                    <a:pt x="4294" y="4140"/>
                    <a:pt x="4469" y="3110"/>
                    <a:pt x="4555" y="1356"/>
                  </a:cubicBezTo>
                  <a:cubicBezTo>
                    <a:pt x="4596" y="1333"/>
                    <a:pt x="4616" y="1295"/>
                    <a:pt x="4633" y="1254"/>
                  </a:cubicBezTo>
                  <a:lnTo>
                    <a:pt x="4003" y="1038"/>
                  </a:lnTo>
                  <a:lnTo>
                    <a:pt x="3842" y="1103"/>
                  </a:lnTo>
                  <a:lnTo>
                    <a:pt x="2579" y="1103"/>
                  </a:lnTo>
                  <a:cubicBezTo>
                    <a:pt x="2624" y="785"/>
                    <a:pt x="2630" y="559"/>
                    <a:pt x="2665" y="227"/>
                  </a:cubicBezTo>
                  <a:cubicBezTo>
                    <a:pt x="2777" y="209"/>
                    <a:pt x="2832" y="158"/>
                    <a:pt x="2846" y="90"/>
                  </a:cubicBezTo>
                  <a:lnTo>
                    <a:pt x="1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"/>
            <p:cNvSpPr/>
            <p:nvPr/>
          </p:nvSpPr>
          <p:spPr>
            <a:xfrm>
              <a:off x="2425393" y="3353973"/>
              <a:ext cx="271176" cy="293824"/>
            </a:xfrm>
            <a:custGeom>
              <a:avLst/>
              <a:gdLst/>
              <a:ahLst/>
              <a:cxnLst/>
              <a:rect l="l" t="t" r="r" b="b"/>
              <a:pathLst>
                <a:path w="4466" h="4839" extrusionOk="0">
                  <a:moveTo>
                    <a:pt x="552" y="1"/>
                  </a:moveTo>
                  <a:lnTo>
                    <a:pt x="552" y="785"/>
                  </a:lnTo>
                  <a:lnTo>
                    <a:pt x="3787" y="785"/>
                  </a:lnTo>
                  <a:lnTo>
                    <a:pt x="3787" y="1"/>
                  </a:lnTo>
                  <a:close/>
                  <a:moveTo>
                    <a:pt x="3733" y="1367"/>
                  </a:moveTo>
                  <a:lnTo>
                    <a:pt x="3634" y="1428"/>
                  </a:lnTo>
                  <a:lnTo>
                    <a:pt x="1" y="1428"/>
                  </a:lnTo>
                  <a:lnTo>
                    <a:pt x="1" y="2229"/>
                  </a:lnTo>
                  <a:lnTo>
                    <a:pt x="3267" y="2229"/>
                  </a:lnTo>
                  <a:cubicBezTo>
                    <a:pt x="3038" y="3072"/>
                    <a:pt x="2110" y="3839"/>
                    <a:pt x="750" y="4160"/>
                  </a:cubicBezTo>
                  <a:cubicBezTo>
                    <a:pt x="919" y="4335"/>
                    <a:pt x="1178" y="4640"/>
                    <a:pt x="1274" y="4838"/>
                  </a:cubicBezTo>
                  <a:cubicBezTo>
                    <a:pt x="2979" y="4345"/>
                    <a:pt x="3811" y="3523"/>
                    <a:pt x="4342" y="1788"/>
                  </a:cubicBezTo>
                  <a:cubicBezTo>
                    <a:pt x="4397" y="1767"/>
                    <a:pt x="4441" y="1726"/>
                    <a:pt x="4465" y="1689"/>
                  </a:cubicBezTo>
                  <a:lnTo>
                    <a:pt x="3733" y="1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"/>
            <p:cNvSpPr/>
            <p:nvPr/>
          </p:nvSpPr>
          <p:spPr>
            <a:xfrm>
              <a:off x="2413796" y="3754598"/>
              <a:ext cx="299167" cy="303782"/>
            </a:xfrm>
            <a:custGeom>
              <a:avLst/>
              <a:gdLst/>
              <a:ahLst/>
              <a:cxnLst/>
              <a:rect l="l" t="t" r="r" b="b"/>
              <a:pathLst>
                <a:path w="4927" h="5003" extrusionOk="0">
                  <a:moveTo>
                    <a:pt x="2568" y="0"/>
                  </a:moveTo>
                  <a:lnTo>
                    <a:pt x="2578" y="1096"/>
                  </a:lnTo>
                  <a:lnTo>
                    <a:pt x="298" y="1096"/>
                  </a:lnTo>
                  <a:lnTo>
                    <a:pt x="298" y="1904"/>
                  </a:lnTo>
                  <a:lnTo>
                    <a:pt x="2106" y="1904"/>
                  </a:lnTo>
                  <a:cubicBezTo>
                    <a:pt x="1544" y="2579"/>
                    <a:pt x="777" y="3202"/>
                    <a:pt x="0" y="3602"/>
                  </a:cubicBezTo>
                  <a:cubicBezTo>
                    <a:pt x="219" y="3770"/>
                    <a:pt x="462" y="4041"/>
                    <a:pt x="609" y="4249"/>
                  </a:cubicBezTo>
                  <a:cubicBezTo>
                    <a:pt x="1332" y="3821"/>
                    <a:pt x="2047" y="3229"/>
                    <a:pt x="2595" y="2551"/>
                  </a:cubicBezTo>
                  <a:lnTo>
                    <a:pt x="2613" y="4074"/>
                  </a:lnTo>
                  <a:cubicBezTo>
                    <a:pt x="2613" y="4229"/>
                    <a:pt x="2571" y="4229"/>
                    <a:pt x="2014" y="4229"/>
                  </a:cubicBezTo>
                  <a:cubicBezTo>
                    <a:pt x="1866" y="4229"/>
                    <a:pt x="1709" y="4229"/>
                    <a:pt x="1568" y="4222"/>
                  </a:cubicBezTo>
                  <a:lnTo>
                    <a:pt x="1568" y="4222"/>
                  </a:lnTo>
                  <a:cubicBezTo>
                    <a:pt x="1657" y="4437"/>
                    <a:pt x="1753" y="4780"/>
                    <a:pt x="1788" y="5003"/>
                  </a:cubicBezTo>
                  <a:cubicBezTo>
                    <a:pt x="2924" y="5003"/>
                    <a:pt x="3475" y="4989"/>
                    <a:pt x="3465" y="4091"/>
                  </a:cubicBezTo>
                  <a:lnTo>
                    <a:pt x="3441" y="1904"/>
                  </a:lnTo>
                  <a:lnTo>
                    <a:pt x="4926" y="1904"/>
                  </a:lnTo>
                  <a:lnTo>
                    <a:pt x="4926" y="1096"/>
                  </a:lnTo>
                  <a:lnTo>
                    <a:pt x="3438" y="1096"/>
                  </a:lnTo>
                  <a:lnTo>
                    <a:pt x="3424" y="165"/>
                  </a:lnTo>
                  <a:cubicBezTo>
                    <a:pt x="3550" y="147"/>
                    <a:pt x="3588" y="96"/>
                    <a:pt x="3595" y="35"/>
                  </a:cubicBezTo>
                  <a:lnTo>
                    <a:pt x="2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"/>
            <p:cNvSpPr/>
            <p:nvPr/>
          </p:nvSpPr>
          <p:spPr>
            <a:xfrm>
              <a:off x="2420232" y="4164756"/>
              <a:ext cx="290667" cy="304814"/>
            </a:xfrm>
            <a:custGeom>
              <a:avLst/>
              <a:gdLst/>
              <a:ahLst/>
              <a:cxnLst/>
              <a:rect l="l" t="t" r="r" b="b"/>
              <a:pathLst>
                <a:path w="4787" h="5020" extrusionOk="0">
                  <a:moveTo>
                    <a:pt x="1456" y="0"/>
                  </a:moveTo>
                  <a:cubicBezTo>
                    <a:pt x="1243" y="922"/>
                    <a:pt x="723" y="1993"/>
                    <a:pt x="0" y="2627"/>
                  </a:cubicBezTo>
                  <a:cubicBezTo>
                    <a:pt x="236" y="2733"/>
                    <a:pt x="593" y="2914"/>
                    <a:pt x="784" y="3037"/>
                  </a:cubicBezTo>
                  <a:cubicBezTo>
                    <a:pt x="1072" y="2733"/>
                    <a:pt x="1342" y="2383"/>
                    <a:pt x="1575" y="2007"/>
                  </a:cubicBezTo>
                  <a:lnTo>
                    <a:pt x="2671" y="2007"/>
                  </a:lnTo>
                  <a:cubicBezTo>
                    <a:pt x="2530" y="2948"/>
                    <a:pt x="2037" y="3934"/>
                    <a:pt x="1010" y="4496"/>
                  </a:cubicBezTo>
                  <a:cubicBezTo>
                    <a:pt x="1230" y="4626"/>
                    <a:pt x="1592" y="4869"/>
                    <a:pt x="1774" y="5019"/>
                  </a:cubicBezTo>
                  <a:cubicBezTo>
                    <a:pt x="2900" y="4341"/>
                    <a:pt x="3359" y="3246"/>
                    <a:pt x="3567" y="2078"/>
                  </a:cubicBezTo>
                  <a:cubicBezTo>
                    <a:pt x="3622" y="2072"/>
                    <a:pt x="3674" y="2044"/>
                    <a:pt x="3687" y="2007"/>
                  </a:cubicBezTo>
                  <a:lnTo>
                    <a:pt x="4787" y="2007"/>
                  </a:lnTo>
                  <a:lnTo>
                    <a:pt x="4787" y="1192"/>
                  </a:lnTo>
                  <a:lnTo>
                    <a:pt x="1986" y="1192"/>
                  </a:lnTo>
                  <a:cubicBezTo>
                    <a:pt x="2129" y="870"/>
                    <a:pt x="2263" y="503"/>
                    <a:pt x="2325" y="312"/>
                  </a:cubicBezTo>
                  <a:cubicBezTo>
                    <a:pt x="2417" y="305"/>
                    <a:pt x="2479" y="267"/>
                    <a:pt x="2496" y="209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"/>
            <p:cNvSpPr/>
            <p:nvPr/>
          </p:nvSpPr>
          <p:spPr>
            <a:xfrm>
              <a:off x="260083" y="253349"/>
              <a:ext cx="883172" cy="3128780"/>
            </a:xfrm>
            <a:custGeom>
              <a:avLst/>
              <a:gdLst/>
              <a:ahLst/>
              <a:cxnLst/>
              <a:rect l="l" t="t" r="r" b="b"/>
              <a:pathLst>
                <a:path w="14545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14544" y="5152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"/>
            <p:cNvSpPr/>
            <p:nvPr/>
          </p:nvSpPr>
          <p:spPr>
            <a:xfrm>
              <a:off x="257343" y="253349"/>
              <a:ext cx="274879" cy="3128780"/>
            </a:xfrm>
            <a:custGeom>
              <a:avLst/>
              <a:gdLst/>
              <a:ahLst/>
              <a:cxnLst/>
              <a:rect l="l" t="t" r="r" b="b"/>
              <a:pathLst>
                <a:path w="4527" h="51528" extrusionOk="0">
                  <a:moveTo>
                    <a:pt x="0" y="1"/>
                  </a:moveTo>
                  <a:lnTo>
                    <a:pt x="0" y="51528"/>
                  </a:lnTo>
                  <a:lnTo>
                    <a:pt x="4526" y="51528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"/>
            <p:cNvSpPr/>
            <p:nvPr/>
          </p:nvSpPr>
          <p:spPr>
            <a:xfrm>
              <a:off x="260083" y="3367088"/>
              <a:ext cx="883172" cy="853480"/>
            </a:xfrm>
            <a:custGeom>
              <a:avLst/>
              <a:gdLst/>
              <a:ahLst/>
              <a:cxnLst/>
              <a:rect l="l" t="t" r="r" b="b"/>
              <a:pathLst>
                <a:path w="14545" h="14056" extrusionOk="0">
                  <a:moveTo>
                    <a:pt x="0" y="0"/>
                  </a:moveTo>
                  <a:lnTo>
                    <a:pt x="0" y="14055"/>
                  </a:lnTo>
                  <a:lnTo>
                    <a:pt x="14544" y="14055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"/>
            <p:cNvSpPr/>
            <p:nvPr/>
          </p:nvSpPr>
          <p:spPr>
            <a:xfrm>
              <a:off x="403684" y="3505953"/>
              <a:ext cx="595906" cy="575686"/>
            </a:xfrm>
            <a:custGeom>
              <a:avLst/>
              <a:gdLst/>
              <a:ahLst/>
              <a:cxnLst/>
              <a:rect l="l" t="t" r="r" b="b"/>
              <a:pathLst>
                <a:path w="9814" h="9481" extrusionOk="0">
                  <a:moveTo>
                    <a:pt x="1" y="1"/>
                  </a:moveTo>
                  <a:lnTo>
                    <a:pt x="1" y="9481"/>
                  </a:lnTo>
                  <a:lnTo>
                    <a:pt x="9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"/>
            <p:cNvSpPr/>
            <p:nvPr/>
          </p:nvSpPr>
          <p:spPr>
            <a:xfrm>
              <a:off x="315823" y="305567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6"/>
                  </a:moveTo>
                  <a:lnTo>
                    <a:pt x="12264" y="11114"/>
                  </a:lnTo>
                  <a:lnTo>
                    <a:pt x="342" y="11114"/>
                  </a:lnTo>
                  <a:lnTo>
                    <a:pt x="342" y="346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"/>
            <p:cNvSpPr/>
            <p:nvPr/>
          </p:nvSpPr>
          <p:spPr>
            <a:xfrm>
              <a:off x="315823" y="1032072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1"/>
                  </a:lnTo>
                  <a:lnTo>
                    <a:pt x="342" y="11111"/>
                  </a:lnTo>
                  <a:lnTo>
                    <a:pt x="342" y="343"/>
                  </a:lnTo>
                  <a:close/>
                  <a:moveTo>
                    <a:pt x="0" y="1"/>
                  </a:moveTo>
                  <a:lnTo>
                    <a:pt x="0" y="11457"/>
                  </a:lnTo>
                  <a:lnTo>
                    <a:pt x="12606" y="11457"/>
                  </a:lnTo>
                  <a:lnTo>
                    <a:pt x="12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"/>
            <p:cNvSpPr/>
            <p:nvPr/>
          </p:nvSpPr>
          <p:spPr>
            <a:xfrm>
              <a:off x="315823" y="1758698"/>
              <a:ext cx="765436" cy="695669"/>
            </a:xfrm>
            <a:custGeom>
              <a:avLst/>
              <a:gdLst/>
              <a:ahLst/>
              <a:cxnLst/>
              <a:rect l="l" t="t" r="r" b="b"/>
              <a:pathLst>
                <a:path w="12606" h="11457" extrusionOk="0">
                  <a:moveTo>
                    <a:pt x="12264" y="343"/>
                  </a:moveTo>
                  <a:lnTo>
                    <a:pt x="12264" y="11110"/>
                  </a:lnTo>
                  <a:lnTo>
                    <a:pt x="342" y="11110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11456"/>
                  </a:lnTo>
                  <a:lnTo>
                    <a:pt x="12606" y="11456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"/>
            <p:cNvSpPr/>
            <p:nvPr/>
          </p:nvSpPr>
          <p:spPr>
            <a:xfrm>
              <a:off x="315823" y="2675679"/>
              <a:ext cx="765436" cy="573804"/>
            </a:xfrm>
            <a:custGeom>
              <a:avLst/>
              <a:gdLst/>
              <a:ahLst/>
              <a:cxnLst/>
              <a:rect l="l" t="t" r="r" b="b"/>
              <a:pathLst>
                <a:path w="12606" h="9450" extrusionOk="0">
                  <a:moveTo>
                    <a:pt x="12264" y="343"/>
                  </a:moveTo>
                  <a:lnTo>
                    <a:pt x="12264" y="9107"/>
                  </a:lnTo>
                  <a:lnTo>
                    <a:pt x="342" y="9107"/>
                  </a:lnTo>
                  <a:lnTo>
                    <a:pt x="342" y="343"/>
                  </a:lnTo>
                  <a:close/>
                  <a:moveTo>
                    <a:pt x="0" y="0"/>
                  </a:moveTo>
                  <a:lnTo>
                    <a:pt x="0" y="9450"/>
                  </a:lnTo>
                  <a:lnTo>
                    <a:pt x="12606" y="9450"/>
                  </a:lnTo>
                  <a:lnTo>
                    <a:pt x="12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"/>
            <p:cNvSpPr/>
            <p:nvPr/>
          </p:nvSpPr>
          <p:spPr>
            <a:xfrm>
              <a:off x="425968" y="363311"/>
              <a:ext cx="524135" cy="516059"/>
            </a:xfrm>
            <a:custGeom>
              <a:avLst/>
              <a:gdLst/>
              <a:ahLst/>
              <a:cxnLst/>
              <a:rect l="l" t="t" r="r" b="b"/>
              <a:pathLst>
                <a:path w="8632" h="8499" extrusionOk="0">
                  <a:moveTo>
                    <a:pt x="5297" y="1"/>
                  </a:moveTo>
                  <a:lnTo>
                    <a:pt x="5297" y="884"/>
                  </a:lnTo>
                  <a:lnTo>
                    <a:pt x="3507" y="884"/>
                  </a:lnTo>
                  <a:lnTo>
                    <a:pt x="3507" y="1775"/>
                  </a:lnTo>
                  <a:lnTo>
                    <a:pt x="5297" y="1775"/>
                  </a:lnTo>
                  <a:lnTo>
                    <a:pt x="5297" y="2644"/>
                  </a:lnTo>
                  <a:lnTo>
                    <a:pt x="6321" y="2644"/>
                  </a:lnTo>
                  <a:lnTo>
                    <a:pt x="6321" y="1775"/>
                  </a:lnTo>
                  <a:lnTo>
                    <a:pt x="8200" y="1775"/>
                  </a:lnTo>
                  <a:lnTo>
                    <a:pt x="8200" y="884"/>
                  </a:lnTo>
                  <a:lnTo>
                    <a:pt x="6321" y="884"/>
                  </a:lnTo>
                  <a:lnTo>
                    <a:pt x="6321" y="244"/>
                  </a:lnTo>
                  <a:cubicBezTo>
                    <a:pt x="6481" y="209"/>
                    <a:pt x="6547" y="165"/>
                    <a:pt x="6553" y="73"/>
                  </a:cubicBezTo>
                  <a:lnTo>
                    <a:pt x="5297" y="1"/>
                  </a:lnTo>
                  <a:close/>
                  <a:moveTo>
                    <a:pt x="380" y="1908"/>
                  </a:moveTo>
                  <a:lnTo>
                    <a:pt x="380" y="1908"/>
                  </a:lnTo>
                  <a:cubicBezTo>
                    <a:pt x="387" y="2699"/>
                    <a:pt x="281" y="3633"/>
                    <a:pt x="0" y="4147"/>
                  </a:cubicBezTo>
                  <a:lnTo>
                    <a:pt x="702" y="4441"/>
                  </a:lnTo>
                  <a:cubicBezTo>
                    <a:pt x="1017" y="3822"/>
                    <a:pt x="1127" y="2843"/>
                    <a:pt x="1089" y="1997"/>
                  </a:cubicBezTo>
                  <a:lnTo>
                    <a:pt x="380" y="1908"/>
                  </a:lnTo>
                  <a:close/>
                  <a:moveTo>
                    <a:pt x="6670" y="4003"/>
                  </a:moveTo>
                  <a:lnTo>
                    <a:pt x="6670" y="4849"/>
                  </a:lnTo>
                  <a:lnTo>
                    <a:pt x="4954" y="4849"/>
                  </a:lnTo>
                  <a:lnTo>
                    <a:pt x="4954" y="4003"/>
                  </a:lnTo>
                  <a:close/>
                  <a:moveTo>
                    <a:pt x="1332" y="11"/>
                  </a:moveTo>
                  <a:lnTo>
                    <a:pt x="1332" y="3147"/>
                  </a:lnTo>
                  <a:cubicBezTo>
                    <a:pt x="1332" y="4739"/>
                    <a:pt x="1198" y="6465"/>
                    <a:pt x="56" y="7732"/>
                  </a:cubicBezTo>
                  <a:cubicBezTo>
                    <a:pt x="271" y="7896"/>
                    <a:pt x="613" y="8262"/>
                    <a:pt x="767" y="8499"/>
                  </a:cubicBezTo>
                  <a:cubicBezTo>
                    <a:pt x="1394" y="7824"/>
                    <a:pt x="1764" y="7040"/>
                    <a:pt x="1990" y="6215"/>
                  </a:cubicBezTo>
                  <a:cubicBezTo>
                    <a:pt x="2240" y="6609"/>
                    <a:pt x="2500" y="7034"/>
                    <a:pt x="2654" y="7328"/>
                  </a:cubicBezTo>
                  <a:lnTo>
                    <a:pt x="3373" y="6592"/>
                  </a:lnTo>
                  <a:cubicBezTo>
                    <a:pt x="3202" y="6366"/>
                    <a:pt x="2510" y="5424"/>
                    <a:pt x="2205" y="5054"/>
                  </a:cubicBezTo>
                  <a:cubicBezTo>
                    <a:pt x="2267" y="4513"/>
                    <a:pt x="2284" y="3965"/>
                    <a:pt x="2295" y="3418"/>
                  </a:cubicBezTo>
                  <a:cubicBezTo>
                    <a:pt x="2455" y="3500"/>
                    <a:pt x="2825" y="3678"/>
                    <a:pt x="2832" y="3678"/>
                  </a:cubicBezTo>
                  <a:cubicBezTo>
                    <a:pt x="3068" y="3219"/>
                    <a:pt x="3355" y="2483"/>
                    <a:pt x="3516" y="1980"/>
                  </a:cubicBezTo>
                  <a:cubicBezTo>
                    <a:pt x="3633" y="1980"/>
                    <a:pt x="3715" y="1952"/>
                    <a:pt x="3742" y="1891"/>
                  </a:cubicBezTo>
                  <a:lnTo>
                    <a:pt x="2780" y="1494"/>
                  </a:lnTo>
                  <a:cubicBezTo>
                    <a:pt x="2681" y="1990"/>
                    <a:pt x="2483" y="2665"/>
                    <a:pt x="2295" y="3175"/>
                  </a:cubicBezTo>
                  <a:lnTo>
                    <a:pt x="2295" y="237"/>
                  </a:lnTo>
                  <a:cubicBezTo>
                    <a:pt x="2445" y="209"/>
                    <a:pt x="2510" y="165"/>
                    <a:pt x="2521" y="83"/>
                  </a:cubicBezTo>
                  <a:cubicBezTo>
                    <a:pt x="2151" y="56"/>
                    <a:pt x="1791" y="38"/>
                    <a:pt x="1332" y="11"/>
                  </a:cubicBezTo>
                  <a:close/>
                  <a:moveTo>
                    <a:pt x="3975" y="2161"/>
                  </a:moveTo>
                  <a:lnTo>
                    <a:pt x="3975" y="3096"/>
                  </a:lnTo>
                  <a:lnTo>
                    <a:pt x="3120" y="3096"/>
                  </a:lnTo>
                  <a:lnTo>
                    <a:pt x="3120" y="4003"/>
                  </a:lnTo>
                  <a:lnTo>
                    <a:pt x="3975" y="4003"/>
                  </a:lnTo>
                  <a:lnTo>
                    <a:pt x="3975" y="4849"/>
                  </a:lnTo>
                  <a:lnTo>
                    <a:pt x="3174" y="4849"/>
                  </a:lnTo>
                  <a:lnTo>
                    <a:pt x="3174" y="5756"/>
                  </a:lnTo>
                  <a:lnTo>
                    <a:pt x="4198" y="5756"/>
                  </a:lnTo>
                  <a:cubicBezTo>
                    <a:pt x="4126" y="6762"/>
                    <a:pt x="3910" y="7355"/>
                    <a:pt x="2616" y="7698"/>
                  </a:cubicBezTo>
                  <a:cubicBezTo>
                    <a:pt x="2825" y="7876"/>
                    <a:pt x="3085" y="8255"/>
                    <a:pt x="3174" y="8499"/>
                  </a:cubicBezTo>
                  <a:cubicBezTo>
                    <a:pt x="4821" y="7995"/>
                    <a:pt x="5081" y="7078"/>
                    <a:pt x="5198" y="5863"/>
                  </a:cubicBezTo>
                  <a:cubicBezTo>
                    <a:pt x="5304" y="5845"/>
                    <a:pt x="5376" y="5811"/>
                    <a:pt x="5397" y="5756"/>
                  </a:cubicBezTo>
                  <a:lnTo>
                    <a:pt x="5978" y="5756"/>
                  </a:lnTo>
                  <a:lnTo>
                    <a:pt x="5978" y="7249"/>
                  </a:lnTo>
                  <a:cubicBezTo>
                    <a:pt x="5978" y="8112"/>
                    <a:pt x="6160" y="8399"/>
                    <a:pt x="6985" y="8399"/>
                  </a:cubicBezTo>
                  <a:lnTo>
                    <a:pt x="7659" y="8399"/>
                  </a:lnTo>
                  <a:cubicBezTo>
                    <a:pt x="8289" y="8399"/>
                    <a:pt x="8543" y="8112"/>
                    <a:pt x="8632" y="6996"/>
                  </a:cubicBezTo>
                  <a:cubicBezTo>
                    <a:pt x="8371" y="6923"/>
                    <a:pt x="7947" y="6770"/>
                    <a:pt x="7751" y="6619"/>
                  </a:cubicBezTo>
                  <a:cubicBezTo>
                    <a:pt x="7731" y="7393"/>
                    <a:pt x="7697" y="7509"/>
                    <a:pt x="7543" y="7509"/>
                  </a:cubicBezTo>
                  <a:lnTo>
                    <a:pt x="7166" y="7509"/>
                  </a:lnTo>
                  <a:cubicBezTo>
                    <a:pt x="7012" y="7509"/>
                    <a:pt x="6985" y="7472"/>
                    <a:pt x="6985" y="7239"/>
                  </a:cubicBezTo>
                  <a:lnTo>
                    <a:pt x="6985" y="5863"/>
                  </a:lnTo>
                  <a:cubicBezTo>
                    <a:pt x="7111" y="5845"/>
                    <a:pt x="7173" y="5811"/>
                    <a:pt x="7200" y="5756"/>
                  </a:cubicBezTo>
                  <a:lnTo>
                    <a:pt x="8505" y="5756"/>
                  </a:lnTo>
                  <a:lnTo>
                    <a:pt x="8505" y="4849"/>
                  </a:lnTo>
                  <a:lnTo>
                    <a:pt x="7659" y="4849"/>
                  </a:lnTo>
                  <a:lnTo>
                    <a:pt x="7659" y="4003"/>
                  </a:lnTo>
                  <a:lnTo>
                    <a:pt x="8560" y="4003"/>
                  </a:lnTo>
                  <a:lnTo>
                    <a:pt x="8560" y="3096"/>
                  </a:lnTo>
                  <a:lnTo>
                    <a:pt x="7659" y="3096"/>
                  </a:lnTo>
                  <a:lnTo>
                    <a:pt x="7659" y="2394"/>
                  </a:lnTo>
                  <a:cubicBezTo>
                    <a:pt x="7824" y="2366"/>
                    <a:pt x="7885" y="2312"/>
                    <a:pt x="7895" y="2233"/>
                  </a:cubicBezTo>
                  <a:lnTo>
                    <a:pt x="6670" y="2161"/>
                  </a:lnTo>
                  <a:lnTo>
                    <a:pt x="6670" y="3096"/>
                  </a:lnTo>
                  <a:lnTo>
                    <a:pt x="4954" y="3096"/>
                  </a:lnTo>
                  <a:lnTo>
                    <a:pt x="4954" y="2394"/>
                  </a:lnTo>
                  <a:cubicBezTo>
                    <a:pt x="5109" y="2356"/>
                    <a:pt x="5171" y="2312"/>
                    <a:pt x="5180" y="2233"/>
                  </a:cubicBezTo>
                  <a:lnTo>
                    <a:pt x="3975" y="21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"/>
            <p:cNvSpPr/>
            <p:nvPr/>
          </p:nvSpPr>
          <p:spPr>
            <a:xfrm>
              <a:off x="446794" y="1129162"/>
              <a:ext cx="439491" cy="486974"/>
            </a:xfrm>
            <a:custGeom>
              <a:avLst/>
              <a:gdLst/>
              <a:ahLst/>
              <a:cxnLst/>
              <a:rect l="l" t="t" r="r" b="b"/>
              <a:pathLst>
                <a:path w="7238" h="8020" extrusionOk="0">
                  <a:moveTo>
                    <a:pt x="2653" y="1"/>
                  </a:moveTo>
                  <a:lnTo>
                    <a:pt x="2653" y="1"/>
                  </a:lnTo>
                  <a:cubicBezTo>
                    <a:pt x="2704" y="422"/>
                    <a:pt x="2769" y="908"/>
                    <a:pt x="2842" y="1278"/>
                  </a:cubicBezTo>
                  <a:cubicBezTo>
                    <a:pt x="2571" y="1306"/>
                    <a:pt x="2211" y="1306"/>
                    <a:pt x="1941" y="1306"/>
                  </a:cubicBezTo>
                  <a:cubicBezTo>
                    <a:pt x="1530" y="1306"/>
                    <a:pt x="1051" y="1306"/>
                    <a:pt x="575" y="1278"/>
                  </a:cubicBezTo>
                  <a:lnTo>
                    <a:pt x="568" y="2230"/>
                  </a:lnTo>
                  <a:cubicBezTo>
                    <a:pt x="1007" y="2247"/>
                    <a:pt x="1492" y="2247"/>
                    <a:pt x="1985" y="2247"/>
                  </a:cubicBezTo>
                  <a:cubicBezTo>
                    <a:pt x="2328" y="2247"/>
                    <a:pt x="2725" y="2240"/>
                    <a:pt x="3020" y="2213"/>
                  </a:cubicBezTo>
                  <a:cubicBezTo>
                    <a:pt x="3091" y="2507"/>
                    <a:pt x="3208" y="2867"/>
                    <a:pt x="3273" y="3082"/>
                  </a:cubicBezTo>
                  <a:cubicBezTo>
                    <a:pt x="2581" y="3131"/>
                    <a:pt x="1886" y="3131"/>
                    <a:pt x="1195" y="3131"/>
                  </a:cubicBezTo>
                  <a:cubicBezTo>
                    <a:pt x="791" y="3131"/>
                    <a:pt x="359" y="3120"/>
                    <a:pt x="0" y="3110"/>
                  </a:cubicBezTo>
                  <a:lnTo>
                    <a:pt x="0" y="3110"/>
                  </a:lnTo>
                  <a:lnTo>
                    <a:pt x="17" y="4055"/>
                  </a:lnTo>
                  <a:cubicBezTo>
                    <a:pt x="575" y="4071"/>
                    <a:pt x="1222" y="4071"/>
                    <a:pt x="1664" y="4071"/>
                  </a:cubicBezTo>
                  <a:cubicBezTo>
                    <a:pt x="2229" y="4071"/>
                    <a:pt x="2941" y="4055"/>
                    <a:pt x="3595" y="4010"/>
                  </a:cubicBezTo>
                  <a:cubicBezTo>
                    <a:pt x="3739" y="4288"/>
                    <a:pt x="3948" y="4558"/>
                    <a:pt x="4081" y="4712"/>
                  </a:cubicBezTo>
                  <a:cubicBezTo>
                    <a:pt x="3975" y="4702"/>
                    <a:pt x="3831" y="4692"/>
                    <a:pt x="3687" y="4692"/>
                  </a:cubicBezTo>
                  <a:cubicBezTo>
                    <a:pt x="3543" y="4692"/>
                    <a:pt x="3399" y="4702"/>
                    <a:pt x="3279" y="4712"/>
                  </a:cubicBezTo>
                  <a:lnTo>
                    <a:pt x="3550" y="5537"/>
                  </a:lnTo>
                  <a:cubicBezTo>
                    <a:pt x="3711" y="5509"/>
                    <a:pt x="3883" y="5503"/>
                    <a:pt x="4047" y="5503"/>
                  </a:cubicBezTo>
                  <a:cubicBezTo>
                    <a:pt x="4755" y="5503"/>
                    <a:pt x="4971" y="5619"/>
                    <a:pt x="5440" y="5890"/>
                  </a:cubicBezTo>
                  <a:lnTo>
                    <a:pt x="6067" y="5007"/>
                  </a:lnTo>
                  <a:cubicBezTo>
                    <a:pt x="5512" y="4774"/>
                    <a:pt x="5016" y="4305"/>
                    <a:pt x="4745" y="3894"/>
                  </a:cubicBezTo>
                  <a:cubicBezTo>
                    <a:pt x="5662" y="3784"/>
                    <a:pt x="6607" y="3633"/>
                    <a:pt x="7238" y="3407"/>
                  </a:cubicBezTo>
                  <a:lnTo>
                    <a:pt x="7049" y="2428"/>
                  </a:lnTo>
                  <a:cubicBezTo>
                    <a:pt x="6310" y="2699"/>
                    <a:pt x="5330" y="2894"/>
                    <a:pt x="4379" y="3003"/>
                  </a:cubicBezTo>
                  <a:cubicBezTo>
                    <a:pt x="4307" y="2777"/>
                    <a:pt x="4224" y="2435"/>
                    <a:pt x="4142" y="2131"/>
                  </a:cubicBezTo>
                  <a:cubicBezTo>
                    <a:pt x="4926" y="2048"/>
                    <a:pt x="5735" y="1932"/>
                    <a:pt x="6436" y="1709"/>
                  </a:cubicBezTo>
                  <a:lnTo>
                    <a:pt x="6220" y="748"/>
                  </a:lnTo>
                  <a:cubicBezTo>
                    <a:pt x="5618" y="963"/>
                    <a:pt x="4684" y="1134"/>
                    <a:pt x="3954" y="1195"/>
                  </a:cubicBezTo>
                  <a:cubicBezTo>
                    <a:pt x="3903" y="891"/>
                    <a:pt x="3865" y="532"/>
                    <a:pt x="3837" y="244"/>
                  </a:cubicBezTo>
                  <a:cubicBezTo>
                    <a:pt x="3992" y="217"/>
                    <a:pt x="4081" y="135"/>
                    <a:pt x="4081" y="29"/>
                  </a:cubicBezTo>
                  <a:lnTo>
                    <a:pt x="2653" y="1"/>
                  </a:lnTo>
                  <a:close/>
                  <a:moveTo>
                    <a:pt x="1879" y="4989"/>
                  </a:moveTo>
                  <a:cubicBezTo>
                    <a:pt x="1359" y="5311"/>
                    <a:pt x="900" y="5863"/>
                    <a:pt x="900" y="6427"/>
                  </a:cubicBezTo>
                  <a:cubicBezTo>
                    <a:pt x="900" y="7461"/>
                    <a:pt x="1979" y="7992"/>
                    <a:pt x="3533" y="8009"/>
                  </a:cubicBezTo>
                  <a:cubicBezTo>
                    <a:pt x="3786" y="8009"/>
                    <a:pt x="4009" y="8020"/>
                    <a:pt x="4218" y="8020"/>
                  </a:cubicBezTo>
                  <a:cubicBezTo>
                    <a:pt x="4844" y="8020"/>
                    <a:pt x="5303" y="7992"/>
                    <a:pt x="5645" y="7954"/>
                  </a:cubicBezTo>
                  <a:lnTo>
                    <a:pt x="5700" y="6920"/>
                  </a:lnTo>
                  <a:lnTo>
                    <a:pt x="5700" y="6920"/>
                  </a:lnTo>
                  <a:cubicBezTo>
                    <a:pt x="5177" y="6985"/>
                    <a:pt x="4341" y="7020"/>
                    <a:pt x="3722" y="7020"/>
                  </a:cubicBezTo>
                  <a:cubicBezTo>
                    <a:pt x="3085" y="7020"/>
                    <a:pt x="2050" y="6993"/>
                    <a:pt x="2050" y="6372"/>
                  </a:cubicBezTo>
                  <a:cubicBezTo>
                    <a:pt x="2058" y="6150"/>
                    <a:pt x="2256" y="5869"/>
                    <a:pt x="2625" y="5681"/>
                  </a:cubicBezTo>
                  <a:lnTo>
                    <a:pt x="1879" y="4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"/>
            <p:cNvSpPr/>
            <p:nvPr/>
          </p:nvSpPr>
          <p:spPr>
            <a:xfrm>
              <a:off x="429915" y="1864714"/>
              <a:ext cx="509137" cy="518549"/>
            </a:xfrm>
            <a:custGeom>
              <a:avLst/>
              <a:gdLst/>
              <a:ahLst/>
              <a:cxnLst/>
              <a:rect l="l" t="t" r="r" b="b"/>
              <a:pathLst>
                <a:path w="8385" h="8540" extrusionOk="0">
                  <a:moveTo>
                    <a:pt x="6057" y="1473"/>
                  </a:moveTo>
                  <a:lnTo>
                    <a:pt x="6057" y="1876"/>
                  </a:lnTo>
                  <a:lnTo>
                    <a:pt x="2356" y="1876"/>
                  </a:lnTo>
                  <a:lnTo>
                    <a:pt x="2356" y="1473"/>
                  </a:lnTo>
                  <a:close/>
                  <a:moveTo>
                    <a:pt x="6057" y="2544"/>
                  </a:moveTo>
                  <a:lnTo>
                    <a:pt x="6057" y="2976"/>
                  </a:lnTo>
                  <a:lnTo>
                    <a:pt x="2356" y="2976"/>
                  </a:lnTo>
                  <a:lnTo>
                    <a:pt x="2356" y="2544"/>
                  </a:lnTo>
                  <a:close/>
                  <a:moveTo>
                    <a:pt x="5862" y="6111"/>
                  </a:moveTo>
                  <a:lnTo>
                    <a:pt x="5095" y="6382"/>
                  </a:lnTo>
                  <a:cubicBezTo>
                    <a:pt x="5321" y="6759"/>
                    <a:pt x="5553" y="7262"/>
                    <a:pt x="5646" y="7584"/>
                  </a:cubicBezTo>
                  <a:lnTo>
                    <a:pt x="6454" y="7279"/>
                  </a:lnTo>
                  <a:cubicBezTo>
                    <a:pt x="6345" y="6964"/>
                    <a:pt x="6095" y="6471"/>
                    <a:pt x="5862" y="6111"/>
                  </a:cubicBezTo>
                  <a:close/>
                  <a:moveTo>
                    <a:pt x="4513" y="6345"/>
                  </a:moveTo>
                  <a:lnTo>
                    <a:pt x="3695" y="6543"/>
                  </a:lnTo>
                  <a:cubicBezTo>
                    <a:pt x="3883" y="7029"/>
                    <a:pt x="4054" y="7666"/>
                    <a:pt x="4088" y="8070"/>
                  </a:cubicBezTo>
                  <a:lnTo>
                    <a:pt x="4972" y="7827"/>
                  </a:lnTo>
                  <a:cubicBezTo>
                    <a:pt x="4917" y="7440"/>
                    <a:pt x="4719" y="6820"/>
                    <a:pt x="4513" y="6345"/>
                  </a:cubicBezTo>
                  <a:close/>
                  <a:moveTo>
                    <a:pt x="3109" y="6427"/>
                  </a:moveTo>
                  <a:lnTo>
                    <a:pt x="2230" y="6560"/>
                  </a:lnTo>
                  <a:cubicBezTo>
                    <a:pt x="2356" y="7101"/>
                    <a:pt x="2428" y="7800"/>
                    <a:pt x="2401" y="8241"/>
                  </a:cubicBezTo>
                  <a:lnTo>
                    <a:pt x="3342" y="8097"/>
                  </a:lnTo>
                  <a:cubicBezTo>
                    <a:pt x="3342" y="7656"/>
                    <a:pt x="3263" y="6957"/>
                    <a:pt x="3109" y="6427"/>
                  </a:cubicBezTo>
                  <a:close/>
                  <a:moveTo>
                    <a:pt x="952" y="6201"/>
                  </a:moveTo>
                  <a:cubicBezTo>
                    <a:pt x="781" y="6858"/>
                    <a:pt x="459" y="7539"/>
                    <a:pt x="0" y="7971"/>
                  </a:cubicBezTo>
                  <a:lnTo>
                    <a:pt x="863" y="8511"/>
                  </a:lnTo>
                  <a:cubicBezTo>
                    <a:pt x="1367" y="8008"/>
                    <a:pt x="1661" y="7234"/>
                    <a:pt x="1860" y="6515"/>
                  </a:cubicBezTo>
                  <a:lnTo>
                    <a:pt x="952" y="6201"/>
                  </a:lnTo>
                  <a:close/>
                  <a:moveTo>
                    <a:pt x="3595" y="0"/>
                  </a:moveTo>
                  <a:cubicBezTo>
                    <a:pt x="3551" y="212"/>
                    <a:pt x="3469" y="476"/>
                    <a:pt x="3380" y="726"/>
                  </a:cubicBezTo>
                  <a:lnTo>
                    <a:pt x="1285" y="726"/>
                  </a:lnTo>
                  <a:lnTo>
                    <a:pt x="1285" y="6029"/>
                  </a:lnTo>
                  <a:lnTo>
                    <a:pt x="7101" y="6029"/>
                  </a:lnTo>
                  <a:cubicBezTo>
                    <a:pt x="7029" y="7046"/>
                    <a:pt x="6920" y="7478"/>
                    <a:pt x="6803" y="7611"/>
                  </a:cubicBezTo>
                  <a:cubicBezTo>
                    <a:pt x="6724" y="7683"/>
                    <a:pt x="6653" y="7704"/>
                    <a:pt x="6516" y="7704"/>
                  </a:cubicBezTo>
                  <a:cubicBezTo>
                    <a:pt x="6382" y="7704"/>
                    <a:pt x="6084" y="7704"/>
                    <a:pt x="5752" y="7666"/>
                  </a:cubicBezTo>
                  <a:lnTo>
                    <a:pt x="5752" y="7666"/>
                  </a:lnTo>
                  <a:cubicBezTo>
                    <a:pt x="5886" y="7898"/>
                    <a:pt x="5995" y="8268"/>
                    <a:pt x="6005" y="8529"/>
                  </a:cubicBezTo>
                  <a:cubicBezTo>
                    <a:pt x="6174" y="8539"/>
                    <a:pt x="6345" y="8539"/>
                    <a:pt x="6498" y="8539"/>
                  </a:cubicBezTo>
                  <a:cubicBezTo>
                    <a:pt x="7245" y="8539"/>
                    <a:pt x="7461" y="8429"/>
                    <a:pt x="7666" y="8214"/>
                  </a:cubicBezTo>
                  <a:cubicBezTo>
                    <a:pt x="7903" y="7944"/>
                    <a:pt x="8026" y="7262"/>
                    <a:pt x="8142" y="5608"/>
                  </a:cubicBezTo>
                  <a:cubicBezTo>
                    <a:pt x="8162" y="5509"/>
                    <a:pt x="8180" y="5409"/>
                    <a:pt x="8180" y="5327"/>
                  </a:cubicBezTo>
                  <a:lnTo>
                    <a:pt x="7604" y="5239"/>
                  </a:lnTo>
                  <a:lnTo>
                    <a:pt x="7378" y="5266"/>
                  </a:lnTo>
                  <a:lnTo>
                    <a:pt x="2356" y="5266"/>
                  </a:lnTo>
                  <a:lnTo>
                    <a:pt x="2356" y="4862"/>
                  </a:lnTo>
                  <a:lnTo>
                    <a:pt x="8385" y="4862"/>
                  </a:lnTo>
                  <a:lnTo>
                    <a:pt x="8385" y="4115"/>
                  </a:lnTo>
                  <a:lnTo>
                    <a:pt x="2356" y="4115"/>
                  </a:lnTo>
                  <a:lnTo>
                    <a:pt x="2356" y="3718"/>
                  </a:lnTo>
                  <a:lnTo>
                    <a:pt x="7119" y="3718"/>
                  </a:lnTo>
                  <a:lnTo>
                    <a:pt x="7119" y="726"/>
                  </a:lnTo>
                  <a:lnTo>
                    <a:pt x="4530" y="726"/>
                  </a:lnTo>
                  <a:lnTo>
                    <a:pt x="4736" y="332"/>
                  </a:lnTo>
                  <a:cubicBezTo>
                    <a:pt x="4872" y="322"/>
                    <a:pt x="4934" y="288"/>
                    <a:pt x="4962" y="212"/>
                  </a:cubicBezTo>
                  <a:lnTo>
                    <a:pt x="3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9"/>
            <p:cNvSpPr/>
            <p:nvPr/>
          </p:nvSpPr>
          <p:spPr>
            <a:xfrm>
              <a:off x="1217140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3" y="62241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9"/>
            <p:cNvSpPr/>
            <p:nvPr/>
          </p:nvSpPr>
          <p:spPr>
            <a:xfrm>
              <a:off x="1286603" y="-621007"/>
              <a:ext cx="410649" cy="3779274"/>
            </a:xfrm>
            <a:custGeom>
              <a:avLst/>
              <a:gdLst/>
              <a:ahLst/>
              <a:cxnLst/>
              <a:rect l="l" t="t" r="r" b="b"/>
              <a:pathLst>
                <a:path w="6763" h="62241" extrusionOk="0">
                  <a:moveTo>
                    <a:pt x="1" y="0"/>
                  </a:moveTo>
                  <a:lnTo>
                    <a:pt x="1" y="62241"/>
                  </a:lnTo>
                  <a:lnTo>
                    <a:pt x="6762" y="62241"/>
                  </a:lnTo>
                  <a:lnTo>
                    <a:pt x="6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9"/>
            <p:cNvSpPr/>
            <p:nvPr/>
          </p:nvSpPr>
          <p:spPr>
            <a:xfrm>
              <a:off x="1318016" y="-554884"/>
              <a:ext cx="340943" cy="320177"/>
            </a:xfrm>
            <a:custGeom>
              <a:avLst/>
              <a:gdLst/>
              <a:ahLst/>
              <a:cxnLst/>
              <a:rect l="l" t="t" r="r" b="b"/>
              <a:pathLst>
                <a:path w="5615" h="5273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9"/>
            <p:cNvSpPr/>
            <p:nvPr/>
          </p:nvSpPr>
          <p:spPr>
            <a:xfrm>
              <a:off x="1318016" y="215946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9"/>
            <p:cNvSpPr/>
            <p:nvPr/>
          </p:nvSpPr>
          <p:spPr>
            <a:xfrm>
              <a:off x="1318016" y="866855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0"/>
                  </a:moveTo>
                  <a:lnTo>
                    <a:pt x="0" y="5273"/>
                  </a:lnTo>
                  <a:lnTo>
                    <a:pt x="5615" y="5273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1318016" y="1559479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1318016" y="2757953"/>
              <a:ext cx="340943" cy="320237"/>
            </a:xfrm>
            <a:custGeom>
              <a:avLst/>
              <a:gdLst/>
              <a:ahLst/>
              <a:cxnLst/>
              <a:rect l="l" t="t" r="r" b="b"/>
              <a:pathLst>
                <a:path w="5615" h="5274" extrusionOk="0">
                  <a:moveTo>
                    <a:pt x="0" y="1"/>
                  </a:moveTo>
                  <a:lnTo>
                    <a:pt x="0" y="5274"/>
                  </a:lnTo>
                  <a:lnTo>
                    <a:pt x="5615" y="527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9"/>
            <p:cNvSpPr/>
            <p:nvPr/>
          </p:nvSpPr>
          <p:spPr>
            <a:xfrm>
              <a:off x="1318016" y="1998175"/>
              <a:ext cx="340943" cy="695669"/>
            </a:xfrm>
            <a:custGeom>
              <a:avLst/>
              <a:gdLst/>
              <a:ahLst/>
              <a:cxnLst/>
              <a:rect l="l" t="t" r="r" b="b"/>
              <a:pathLst>
                <a:path w="5615" h="11457" extrusionOk="0">
                  <a:moveTo>
                    <a:pt x="0" y="0"/>
                  </a:moveTo>
                  <a:lnTo>
                    <a:pt x="0" y="11456"/>
                  </a:lnTo>
                  <a:lnTo>
                    <a:pt x="5615" y="11456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9"/>
            <p:cNvSpPr/>
            <p:nvPr/>
          </p:nvSpPr>
          <p:spPr>
            <a:xfrm>
              <a:off x="1394947" y="-497060"/>
              <a:ext cx="210820" cy="224968"/>
            </a:xfrm>
            <a:custGeom>
              <a:avLst/>
              <a:gdLst/>
              <a:ahLst/>
              <a:cxnLst/>
              <a:rect l="l" t="t" r="r" b="b"/>
              <a:pathLst>
                <a:path w="3472" h="3705" extrusionOk="0">
                  <a:moveTo>
                    <a:pt x="3310" y="1352"/>
                  </a:moveTo>
                  <a:cubicBezTo>
                    <a:pt x="2841" y="1352"/>
                    <a:pt x="2299" y="1427"/>
                    <a:pt x="1907" y="1551"/>
                  </a:cubicBezTo>
                  <a:lnTo>
                    <a:pt x="2017" y="1996"/>
                  </a:lnTo>
                  <a:cubicBezTo>
                    <a:pt x="2383" y="1895"/>
                    <a:pt x="2823" y="1843"/>
                    <a:pt x="3230" y="1843"/>
                  </a:cubicBezTo>
                  <a:cubicBezTo>
                    <a:pt x="3279" y="1843"/>
                    <a:pt x="3328" y="1844"/>
                    <a:pt x="3376" y="1846"/>
                  </a:cubicBezTo>
                  <a:lnTo>
                    <a:pt x="3376" y="1353"/>
                  </a:lnTo>
                  <a:cubicBezTo>
                    <a:pt x="3354" y="1352"/>
                    <a:pt x="3332" y="1352"/>
                    <a:pt x="3310" y="1352"/>
                  </a:cubicBezTo>
                  <a:close/>
                  <a:moveTo>
                    <a:pt x="1890" y="2331"/>
                  </a:moveTo>
                  <a:cubicBezTo>
                    <a:pt x="1715" y="2523"/>
                    <a:pt x="1630" y="2742"/>
                    <a:pt x="1626" y="2941"/>
                  </a:cubicBezTo>
                  <a:cubicBezTo>
                    <a:pt x="1623" y="3228"/>
                    <a:pt x="1804" y="3482"/>
                    <a:pt x="2170" y="3567"/>
                  </a:cubicBezTo>
                  <a:cubicBezTo>
                    <a:pt x="2393" y="3622"/>
                    <a:pt x="2725" y="3643"/>
                    <a:pt x="3044" y="3643"/>
                  </a:cubicBezTo>
                  <a:cubicBezTo>
                    <a:pt x="3191" y="3643"/>
                    <a:pt x="3335" y="3636"/>
                    <a:pt x="3465" y="3629"/>
                  </a:cubicBezTo>
                  <a:lnTo>
                    <a:pt x="3472" y="3119"/>
                  </a:lnTo>
                  <a:lnTo>
                    <a:pt x="3472" y="3119"/>
                  </a:lnTo>
                  <a:cubicBezTo>
                    <a:pt x="3317" y="3129"/>
                    <a:pt x="3147" y="3140"/>
                    <a:pt x="2982" y="3140"/>
                  </a:cubicBezTo>
                  <a:cubicBezTo>
                    <a:pt x="2352" y="3140"/>
                    <a:pt x="2140" y="3081"/>
                    <a:pt x="2140" y="2855"/>
                  </a:cubicBezTo>
                  <a:cubicBezTo>
                    <a:pt x="2140" y="2753"/>
                    <a:pt x="2202" y="2629"/>
                    <a:pt x="2331" y="2492"/>
                  </a:cubicBezTo>
                  <a:lnTo>
                    <a:pt x="1890" y="2331"/>
                  </a:lnTo>
                  <a:close/>
                  <a:moveTo>
                    <a:pt x="856" y="0"/>
                  </a:moveTo>
                  <a:cubicBezTo>
                    <a:pt x="835" y="239"/>
                    <a:pt x="805" y="523"/>
                    <a:pt x="774" y="760"/>
                  </a:cubicBezTo>
                  <a:cubicBezTo>
                    <a:pt x="702" y="760"/>
                    <a:pt x="630" y="767"/>
                    <a:pt x="562" y="767"/>
                  </a:cubicBezTo>
                  <a:cubicBezTo>
                    <a:pt x="366" y="767"/>
                    <a:pt x="151" y="767"/>
                    <a:pt x="21" y="757"/>
                  </a:cubicBezTo>
                  <a:lnTo>
                    <a:pt x="21" y="757"/>
                  </a:lnTo>
                  <a:lnTo>
                    <a:pt x="27" y="1246"/>
                  </a:lnTo>
                  <a:cubicBezTo>
                    <a:pt x="96" y="1253"/>
                    <a:pt x="181" y="1253"/>
                    <a:pt x="267" y="1253"/>
                  </a:cubicBezTo>
                  <a:cubicBezTo>
                    <a:pt x="345" y="1253"/>
                    <a:pt x="637" y="1253"/>
                    <a:pt x="702" y="1246"/>
                  </a:cubicBezTo>
                  <a:lnTo>
                    <a:pt x="702" y="1246"/>
                  </a:lnTo>
                  <a:cubicBezTo>
                    <a:pt x="562" y="2081"/>
                    <a:pt x="325" y="2862"/>
                    <a:pt x="0" y="3513"/>
                  </a:cubicBezTo>
                  <a:lnTo>
                    <a:pt x="534" y="3704"/>
                  </a:lnTo>
                  <a:cubicBezTo>
                    <a:pt x="825" y="3020"/>
                    <a:pt x="1082" y="2085"/>
                    <a:pt x="1243" y="1219"/>
                  </a:cubicBezTo>
                  <a:cubicBezTo>
                    <a:pt x="1647" y="1184"/>
                    <a:pt x="2058" y="1119"/>
                    <a:pt x="2373" y="1016"/>
                  </a:cubicBezTo>
                  <a:lnTo>
                    <a:pt x="2273" y="503"/>
                  </a:lnTo>
                  <a:cubicBezTo>
                    <a:pt x="1993" y="609"/>
                    <a:pt x="1654" y="671"/>
                    <a:pt x="1328" y="712"/>
                  </a:cubicBezTo>
                  <a:cubicBezTo>
                    <a:pt x="1359" y="527"/>
                    <a:pt x="1390" y="305"/>
                    <a:pt x="1410" y="157"/>
                  </a:cubicBezTo>
                  <a:cubicBezTo>
                    <a:pt x="1472" y="144"/>
                    <a:pt x="1524" y="106"/>
                    <a:pt x="1527" y="58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9"/>
            <p:cNvSpPr/>
            <p:nvPr/>
          </p:nvSpPr>
          <p:spPr>
            <a:xfrm>
              <a:off x="1394461" y="286604"/>
              <a:ext cx="173295" cy="193211"/>
            </a:xfrm>
            <a:custGeom>
              <a:avLst/>
              <a:gdLst/>
              <a:ahLst/>
              <a:cxnLst/>
              <a:rect l="l" t="t" r="r" b="b"/>
              <a:pathLst>
                <a:path w="2854" h="3182" extrusionOk="0">
                  <a:moveTo>
                    <a:pt x="2597" y="0"/>
                  </a:moveTo>
                  <a:cubicBezTo>
                    <a:pt x="2350" y="49"/>
                    <a:pt x="2049" y="83"/>
                    <a:pt x="1802" y="93"/>
                  </a:cubicBezTo>
                  <a:cubicBezTo>
                    <a:pt x="1514" y="111"/>
                    <a:pt x="912" y="128"/>
                    <a:pt x="497" y="128"/>
                  </a:cubicBezTo>
                  <a:cubicBezTo>
                    <a:pt x="385" y="128"/>
                    <a:pt x="285" y="128"/>
                    <a:pt x="214" y="124"/>
                  </a:cubicBezTo>
                  <a:lnTo>
                    <a:pt x="214" y="124"/>
                  </a:lnTo>
                  <a:cubicBezTo>
                    <a:pt x="220" y="240"/>
                    <a:pt x="224" y="504"/>
                    <a:pt x="224" y="627"/>
                  </a:cubicBezTo>
                  <a:cubicBezTo>
                    <a:pt x="282" y="628"/>
                    <a:pt x="346" y="629"/>
                    <a:pt x="415" y="629"/>
                  </a:cubicBezTo>
                  <a:cubicBezTo>
                    <a:pt x="755" y="629"/>
                    <a:pt x="1190" y="616"/>
                    <a:pt x="1367" y="590"/>
                  </a:cubicBezTo>
                  <a:lnTo>
                    <a:pt x="1367" y="593"/>
                  </a:lnTo>
                  <a:cubicBezTo>
                    <a:pt x="1200" y="682"/>
                    <a:pt x="977" y="843"/>
                    <a:pt x="840" y="956"/>
                  </a:cubicBezTo>
                  <a:lnTo>
                    <a:pt x="1292" y="1182"/>
                  </a:lnTo>
                  <a:cubicBezTo>
                    <a:pt x="1538" y="980"/>
                    <a:pt x="2049" y="637"/>
                    <a:pt x="2638" y="535"/>
                  </a:cubicBezTo>
                  <a:lnTo>
                    <a:pt x="2597" y="0"/>
                  </a:lnTo>
                  <a:close/>
                  <a:moveTo>
                    <a:pt x="388" y="1411"/>
                  </a:moveTo>
                  <a:cubicBezTo>
                    <a:pt x="165" y="1644"/>
                    <a:pt x="1" y="1956"/>
                    <a:pt x="1" y="2277"/>
                  </a:cubicBezTo>
                  <a:cubicBezTo>
                    <a:pt x="1" y="2654"/>
                    <a:pt x="227" y="3004"/>
                    <a:pt x="761" y="3123"/>
                  </a:cubicBezTo>
                  <a:cubicBezTo>
                    <a:pt x="933" y="3161"/>
                    <a:pt x="1257" y="3181"/>
                    <a:pt x="1617" y="3181"/>
                  </a:cubicBezTo>
                  <a:cubicBezTo>
                    <a:pt x="2045" y="3181"/>
                    <a:pt x="2524" y="3151"/>
                    <a:pt x="2853" y="3099"/>
                  </a:cubicBezTo>
                  <a:lnTo>
                    <a:pt x="2812" y="2565"/>
                  </a:lnTo>
                  <a:cubicBezTo>
                    <a:pt x="2436" y="2641"/>
                    <a:pt x="1949" y="2678"/>
                    <a:pt x="1542" y="2678"/>
                  </a:cubicBezTo>
                  <a:cubicBezTo>
                    <a:pt x="1127" y="2678"/>
                    <a:pt x="535" y="2678"/>
                    <a:pt x="535" y="2189"/>
                  </a:cubicBezTo>
                  <a:cubicBezTo>
                    <a:pt x="535" y="2000"/>
                    <a:pt x="645" y="1795"/>
                    <a:pt x="833" y="1610"/>
                  </a:cubicBezTo>
                  <a:lnTo>
                    <a:pt x="388" y="1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9"/>
            <p:cNvSpPr/>
            <p:nvPr/>
          </p:nvSpPr>
          <p:spPr>
            <a:xfrm>
              <a:off x="1370760" y="911545"/>
              <a:ext cx="240390" cy="236626"/>
            </a:xfrm>
            <a:custGeom>
              <a:avLst/>
              <a:gdLst/>
              <a:ahLst/>
              <a:cxnLst/>
              <a:rect l="l" t="t" r="r" b="b"/>
              <a:pathLst>
                <a:path w="3959" h="3897" extrusionOk="0">
                  <a:moveTo>
                    <a:pt x="2429" y="0"/>
                  </a:moveTo>
                  <a:lnTo>
                    <a:pt x="2429" y="404"/>
                  </a:lnTo>
                  <a:lnTo>
                    <a:pt x="1611" y="404"/>
                  </a:lnTo>
                  <a:lnTo>
                    <a:pt x="1611" y="815"/>
                  </a:lnTo>
                  <a:lnTo>
                    <a:pt x="2429" y="815"/>
                  </a:lnTo>
                  <a:lnTo>
                    <a:pt x="2429" y="1212"/>
                  </a:lnTo>
                  <a:lnTo>
                    <a:pt x="2897" y="1212"/>
                  </a:lnTo>
                  <a:lnTo>
                    <a:pt x="2897" y="815"/>
                  </a:lnTo>
                  <a:lnTo>
                    <a:pt x="3760" y="815"/>
                  </a:lnTo>
                  <a:lnTo>
                    <a:pt x="3760" y="404"/>
                  </a:lnTo>
                  <a:lnTo>
                    <a:pt x="2897" y="404"/>
                  </a:lnTo>
                  <a:lnTo>
                    <a:pt x="2897" y="113"/>
                  </a:lnTo>
                  <a:cubicBezTo>
                    <a:pt x="2973" y="96"/>
                    <a:pt x="3000" y="75"/>
                    <a:pt x="3007" y="34"/>
                  </a:cubicBezTo>
                  <a:lnTo>
                    <a:pt x="2429" y="0"/>
                  </a:lnTo>
                  <a:close/>
                  <a:moveTo>
                    <a:pt x="176" y="876"/>
                  </a:moveTo>
                  <a:lnTo>
                    <a:pt x="176" y="876"/>
                  </a:lnTo>
                  <a:cubicBezTo>
                    <a:pt x="179" y="1236"/>
                    <a:pt x="132" y="1668"/>
                    <a:pt x="1" y="1900"/>
                  </a:cubicBezTo>
                  <a:lnTo>
                    <a:pt x="323" y="2037"/>
                  </a:lnTo>
                  <a:cubicBezTo>
                    <a:pt x="467" y="1753"/>
                    <a:pt x="519" y="1305"/>
                    <a:pt x="501" y="918"/>
                  </a:cubicBezTo>
                  <a:lnTo>
                    <a:pt x="176" y="876"/>
                  </a:lnTo>
                  <a:close/>
                  <a:moveTo>
                    <a:pt x="3058" y="1835"/>
                  </a:moveTo>
                  <a:lnTo>
                    <a:pt x="3058" y="2222"/>
                  </a:lnTo>
                  <a:lnTo>
                    <a:pt x="2271" y="2222"/>
                  </a:lnTo>
                  <a:lnTo>
                    <a:pt x="2271" y="1835"/>
                  </a:lnTo>
                  <a:close/>
                  <a:moveTo>
                    <a:pt x="614" y="7"/>
                  </a:moveTo>
                  <a:lnTo>
                    <a:pt x="614" y="1445"/>
                  </a:lnTo>
                  <a:cubicBezTo>
                    <a:pt x="614" y="2175"/>
                    <a:pt x="549" y="2965"/>
                    <a:pt x="29" y="3544"/>
                  </a:cubicBezTo>
                  <a:cubicBezTo>
                    <a:pt x="128" y="3619"/>
                    <a:pt x="282" y="3787"/>
                    <a:pt x="354" y="3896"/>
                  </a:cubicBezTo>
                  <a:cubicBezTo>
                    <a:pt x="642" y="3585"/>
                    <a:pt x="809" y="3229"/>
                    <a:pt x="912" y="2848"/>
                  </a:cubicBezTo>
                  <a:cubicBezTo>
                    <a:pt x="1028" y="3030"/>
                    <a:pt x="1148" y="3222"/>
                    <a:pt x="1217" y="3359"/>
                  </a:cubicBezTo>
                  <a:lnTo>
                    <a:pt x="1549" y="3024"/>
                  </a:lnTo>
                  <a:cubicBezTo>
                    <a:pt x="1470" y="2918"/>
                    <a:pt x="1151" y="2486"/>
                    <a:pt x="1012" y="2318"/>
                  </a:cubicBezTo>
                  <a:cubicBezTo>
                    <a:pt x="1042" y="2072"/>
                    <a:pt x="1049" y="1818"/>
                    <a:pt x="1053" y="1568"/>
                  </a:cubicBezTo>
                  <a:cubicBezTo>
                    <a:pt x="1127" y="1606"/>
                    <a:pt x="1295" y="1688"/>
                    <a:pt x="1299" y="1688"/>
                  </a:cubicBezTo>
                  <a:cubicBezTo>
                    <a:pt x="1408" y="1476"/>
                    <a:pt x="1538" y="1140"/>
                    <a:pt x="1614" y="908"/>
                  </a:cubicBezTo>
                  <a:cubicBezTo>
                    <a:pt x="1669" y="908"/>
                    <a:pt x="1703" y="897"/>
                    <a:pt x="1717" y="867"/>
                  </a:cubicBezTo>
                  <a:lnTo>
                    <a:pt x="1274" y="685"/>
                  </a:lnTo>
                  <a:cubicBezTo>
                    <a:pt x="1230" y="911"/>
                    <a:pt x="1141" y="1222"/>
                    <a:pt x="1053" y="1456"/>
                  </a:cubicBezTo>
                  <a:lnTo>
                    <a:pt x="1053" y="110"/>
                  </a:lnTo>
                  <a:cubicBezTo>
                    <a:pt x="1124" y="96"/>
                    <a:pt x="1151" y="75"/>
                    <a:pt x="1155" y="38"/>
                  </a:cubicBezTo>
                  <a:cubicBezTo>
                    <a:pt x="987" y="28"/>
                    <a:pt x="823" y="18"/>
                    <a:pt x="614" y="7"/>
                  </a:cubicBezTo>
                  <a:close/>
                  <a:moveTo>
                    <a:pt x="1823" y="990"/>
                  </a:moveTo>
                  <a:lnTo>
                    <a:pt x="1823" y="1418"/>
                  </a:lnTo>
                  <a:lnTo>
                    <a:pt x="1432" y="1418"/>
                  </a:lnTo>
                  <a:lnTo>
                    <a:pt x="1432" y="1835"/>
                  </a:lnTo>
                  <a:lnTo>
                    <a:pt x="1823" y="1835"/>
                  </a:lnTo>
                  <a:lnTo>
                    <a:pt x="1823" y="2222"/>
                  </a:lnTo>
                  <a:lnTo>
                    <a:pt x="1456" y="2222"/>
                  </a:lnTo>
                  <a:lnTo>
                    <a:pt x="1456" y="2640"/>
                  </a:lnTo>
                  <a:lnTo>
                    <a:pt x="1925" y="2640"/>
                  </a:lnTo>
                  <a:cubicBezTo>
                    <a:pt x="1895" y="3099"/>
                    <a:pt x="1795" y="3373"/>
                    <a:pt x="1203" y="3530"/>
                  </a:cubicBezTo>
                  <a:cubicBezTo>
                    <a:pt x="1295" y="3613"/>
                    <a:pt x="1415" y="3784"/>
                    <a:pt x="1456" y="3896"/>
                  </a:cubicBezTo>
                  <a:cubicBezTo>
                    <a:pt x="2210" y="3664"/>
                    <a:pt x="2330" y="3243"/>
                    <a:pt x="2384" y="2688"/>
                  </a:cubicBezTo>
                  <a:cubicBezTo>
                    <a:pt x="2432" y="2681"/>
                    <a:pt x="2466" y="2664"/>
                    <a:pt x="2473" y="2640"/>
                  </a:cubicBezTo>
                  <a:lnTo>
                    <a:pt x="2744" y="2640"/>
                  </a:lnTo>
                  <a:lnTo>
                    <a:pt x="2744" y="3321"/>
                  </a:lnTo>
                  <a:cubicBezTo>
                    <a:pt x="2744" y="3719"/>
                    <a:pt x="2826" y="3848"/>
                    <a:pt x="3202" y="3848"/>
                  </a:cubicBezTo>
                  <a:lnTo>
                    <a:pt x="3514" y="3848"/>
                  </a:lnTo>
                  <a:cubicBezTo>
                    <a:pt x="3801" y="3848"/>
                    <a:pt x="3918" y="3719"/>
                    <a:pt x="3959" y="3208"/>
                  </a:cubicBezTo>
                  <a:cubicBezTo>
                    <a:pt x="3839" y="3174"/>
                    <a:pt x="3644" y="3106"/>
                    <a:pt x="3555" y="3033"/>
                  </a:cubicBezTo>
                  <a:cubicBezTo>
                    <a:pt x="3545" y="3390"/>
                    <a:pt x="3528" y="3441"/>
                    <a:pt x="3459" y="3441"/>
                  </a:cubicBezTo>
                  <a:lnTo>
                    <a:pt x="3288" y="3441"/>
                  </a:lnTo>
                  <a:cubicBezTo>
                    <a:pt x="3216" y="3441"/>
                    <a:pt x="3202" y="3424"/>
                    <a:pt x="3202" y="3318"/>
                  </a:cubicBezTo>
                  <a:lnTo>
                    <a:pt x="3202" y="2688"/>
                  </a:lnTo>
                  <a:cubicBezTo>
                    <a:pt x="3261" y="2681"/>
                    <a:pt x="3292" y="2664"/>
                    <a:pt x="3302" y="2640"/>
                  </a:cubicBezTo>
                  <a:lnTo>
                    <a:pt x="3901" y="2640"/>
                  </a:lnTo>
                  <a:lnTo>
                    <a:pt x="3901" y="2222"/>
                  </a:lnTo>
                  <a:lnTo>
                    <a:pt x="3514" y="2222"/>
                  </a:lnTo>
                  <a:lnTo>
                    <a:pt x="3514" y="1835"/>
                  </a:lnTo>
                  <a:lnTo>
                    <a:pt x="3924" y="1835"/>
                  </a:lnTo>
                  <a:lnTo>
                    <a:pt x="3924" y="1418"/>
                  </a:lnTo>
                  <a:lnTo>
                    <a:pt x="3514" y="1418"/>
                  </a:lnTo>
                  <a:lnTo>
                    <a:pt x="3514" y="1099"/>
                  </a:lnTo>
                  <a:cubicBezTo>
                    <a:pt x="3586" y="1086"/>
                    <a:pt x="3616" y="1061"/>
                    <a:pt x="3620" y="1024"/>
                  </a:cubicBezTo>
                  <a:lnTo>
                    <a:pt x="3058" y="990"/>
                  </a:lnTo>
                  <a:lnTo>
                    <a:pt x="3058" y="1418"/>
                  </a:lnTo>
                  <a:lnTo>
                    <a:pt x="2271" y="1418"/>
                  </a:lnTo>
                  <a:lnTo>
                    <a:pt x="2271" y="1099"/>
                  </a:lnTo>
                  <a:cubicBezTo>
                    <a:pt x="2343" y="1082"/>
                    <a:pt x="2371" y="1061"/>
                    <a:pt x="2374" y="1024"/>
                  </a:cubicBezTo>
                  <a:lnTo>
                    <a:pt x="1823" y="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9"/>
            <p:cNvSpPr/>
            <p:nvPr/>
          </p:nvSpPr>
          <p:spPr>
            <a:xfrm>
              <a:off x="1394279" y="1621048"/>
              <a:ext cx="201530" cy="223328"/>
            </a:xfrm>
            <a:custGeom>
              <a:avLst/>
              <a:gdLst/>
              <a:ahLst/>
              <a:cxnLst/>
              <a:rect l="l" t="t" r="r" b="b"/>
              <a:pathLst>
                <a:path w="3319" h="3678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1240" y="196"/>
                    <a:pt x="1271" y="418"/>
                    <a:pt x="1301" y="586"/>
                  </a:cubicBezTo>
                  <a:cubicBezTo>
                    <a:pt x="1178" y="600"/>
                    <a:pt x="1014" y="600"/>
                    <a:pt x="891" y="600"/>
                  </a:cubicBezTo>
                  <a:cubicBezTo>
                    <a:pt x="702" y="600"/>
                    <a:pt x="484" y="600"/>
                    <a:pt x="264" y="586"/>
                  </a:cubicBezTo>
                  <a:lnTo>
                    <a:pt x="261" y="1024"/>
                  </a:lnTo>
                  <a:cubicBezTo>
                    <a:pt x="463" y="1031"/>
                    <a:pt x="685" y="1031"/>
                    <a:pt x="911" y="1031"/>
                  </a:cubicBezTo>
                  <a:cubicBezTo>
                    <a:pt x="1069" y="1031"/>
                    <a:pt x="1250" y="1028"/>
                    <a:pt x="1388" y="1014"/>
                  </a:cubicBezTo>
                  <a:cubicBezTo>
                    <a:pt x="1418" y="1151"/>
                    <a:pt x="1473" y="1316"/>
                    <a:pt x="1500" y="1414"/>
                  </a:cubicBezTo>
                  <a:cubicBezTo>
                    <a:pt x="1186" y="1435"/>
                    <a:pt x="867" y="1435"/>
                    <a:pt x="549" y="1435"/>
                  </a:cubicBezTo>
                  <a:cubicBezTo>
                    <a:pt x="364" y="1435"/>
                    <a:pt x="165" y="1431"/>
                    <a:pt x="1" y="1428"/>
                  </a:cubicBezTo>
                  <a:lnTo>
                    <a:pt x="1" y="1428"/>
                  </a:lnTo>
                  <a:lnTo>
                    <a:pt x="11" y="1860"/>
                  </a:lnTo>
                  <a:cubicBezTo>
                    <a:pt x="264" y="1866"/>
                    <a:pt x="562" y="1866"/>
                    <a:pt x="764" y="1866"/>
                  </a:cubicBezTo>
                  <a:cubicBezTo>
                    <a:pt x="1024" y="1866"/>
                    <a:pt x="1350" y="1860"/>
                    <a:pt x="1651" y="1839"/>
                  </a:cubicBezTo>
                  <a:cubicBezTo>
                    <a:pt x="1716" y="1966"/>
                    <a:pt x="1808" y="2089"/>
                    <a:pt x="1870" y="2161"/>
                  </a:cubicBezTo>
                  <a:cubicBezTo>
                    <a:pt x="1822" y="2158"/>
                    <a:pt x="1757" y="2150"/>
                    <a:pt x="1692" y="2150"/>
                  </a:cubicBezTo>
                  <a:cubicBezTo>
                    <a:pt x="1623" y="2150"/>
                    <a:pt x="1559" y="2158"/>
                    <a:pt x="1504" y="2161"/>
                  </a:cubicBezTo>
                  <a:lnTo>
                    <a:pt x="1627" y="2537"/>
                  </a:lnTo>
                  <a:cubicBezTo>
                    <a:pt x="1702" y="2528"/>
                    <a:pt x="1781" y="2523"/>
                    <a:pt x="1856" y="2523"/>
                  </a:cubicBezTo>
                  <a:cubicBezTo>
                    <a:pt x="2181" y="2523"/>
                    <a:pt x="2281" y="2575"/>
                    <a:pt x="2493" y="2698"/>
                  </a:cubicBezTo>
                  <a:lnTo>
                    <a:pt x="2780" y="2297"/>
                  </a:lnTo>
                  <a:cubicBezTo>
                    <a:pt x="2527" y="2188"/>
                    <a:pt x="2301" y="1976"/>
                    <a:pt x="2178" y="1784"/>
                  </a:cubicBezTo>
                  <a:cubicBezTo>
                    <a:pt x="2596" y="1736"/>
                    <a:pt x="3031" y="1665"/>
                    <a:pt x="3319" y="1562"/>
                  </a:cubicBezTo>
                  <a:lnTo>
                    <a:pt x="3232" y="1113"/>
                  </a:lnTo>
                  <a:cubicBezTo>
                    <a:pt x="2894" y="1237"/>
                    <a:pt x="2445" y="1329"/>
                    <a:pt x="2007" y="1377"/>
                  </a:cubicBezTo>
                  <a:cubicBezTo>
                    <a:pt x="1976" y="1274"/>
                    <a:pt x="1938" y="1117"/>
                    <a:pt x="1901" y="976"/>
                  </a:cubicBezTo>
                  <a:cubicBezTo>
                    <a:pt x="2260" y="942"/>
                    <a:pt x="2630" y="887"/>
                    <a:pt x="2952" y="785"/>
                  </a:cubicBezTo>
                  <a:lnTo>
                    <a:pt x="2853" y="343"/>
                  </a:lnTo>
                  <a:cubicBezTo>
                    <a:pt x="2575" y="442"/>
                    <a:pt x="2148" y="521"/>
                    <a:pt x="1815" y="548"/>
                  </a:cubicBezTo>
                  <a:cubicBezTo>
                    <a:pt x="1788" y="408"/>
                    <a:pt x="1774" y="243"/>
                    <a:pt x="1761" y="113"/>
                  </a:cubicBezTo>
                  <a:cubicBezTo>
                    <a:pt x="1829" y="99"/>
                    <a:pt x="1870" y="62"/>
                    <a:pt x="1870" y="14"/>
                  </a:cubicBezTo>
                  <a:lnTo>
                    <a:pt x="1216" y="1"/>
                  </a:lnTo>
                  <a:close/>
                  <a:moveTo>
                    <a:pt x="863" y="2288"/>
                  </a:moveTo>
                  <a:cubicBezTo>
                    <a:pt x="623" y="2435"/>
                    <a:pt x="411" y="2688"/>
                    <a:pt x="411" y="2948"/>
                  </a:cubicBezTo>
                  <a:cubicBezTo>
                    <a:pt x="411" y="3421"/>
                    <a:pt x="908" y="3664"/>
                    <a:pt x="1620" y="3671"/>
                  </a:cubicBezTo>
                  <a:cubicBezTo>
                    <a:pt x="1737" y="3671"/>
                    <a:pt x="1840" y="3678"/>
                    <a:pt x="1935" y="3678"/>
                  </a:cubicBezTo>
                  <a:cubicBezTo>
                    <a:pt x="2222" y="3678"/>
                    <a:pt x="2431" y="3664"/>
                    <a:pt x="2589" y="3647"/>
                  </a:cubicBezTo>
                  <a:lnTo>
                    <a:pt x="2613" y="3174"/>
                  </a:lnTo>
                  <a:lnTo>
                    <a:pt x="2613" y="3174"/>
                  </a:lnTo>
                  <a:cubicBezTo>
                    <a:pt x="2374" y="3201"/>
                    <a:pt x="1990" y="3219"/>
                    <a:pt x="1706" y="3219"/>
                  </a:cubicBezTo>
                  <a:cubicBezTo>
                    <a:pt x="1415" y="3219"/>
                    <a:pt x="939" y="3205"/>
                    <a:pt x="939" y="2921"/>
                  </a:cubicBezTo>
                  <a:cubicBezTo>
                    <a:pt x="946" y="2818"/>
                    <a:pt x="1034" y="2692"/>
                    <a:pt x="1206" y="2606"/>
                  </a:cubicBezTo>
                  <a:lnTo>
                    <a:pt x="863" y="2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9"/>
            <p:cNvSpPr/>
            <p:nvPr/>
          </p:nvSpPr>
          <p:spPr>
            <a:xfrm>
              <a:off x="1967023" y="-96090"/>
              <a:ext cx="849291" cy="2672712"/>
            </a:xfrm>
            <a:custGeom>
              <a:avLst/>
              <a:gdLst/>
              <a:ahLst/>
              <a:cxnLst/>
              <a:rect l="l" t="t" r="r" b="b"/>
              <a:pathLst>
                <a:path w="13987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6" y="44016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9"/>
            <p:cNvSpPr/>
            <p:nvPr/>
          </p:nvSpPr>
          <p:spPr>
            <a:xfrm>
              <a:off x="1897621" y="-96090"/>
              <a:ext cx="849048" cy="2672712"/>
            </a:xfrm>
            <a:custGeom>
              <a:avLst/>
              <a:gdLst/>
              <a:ahLst/>
              <a:cxnLst/>
              <a:rect l="l" t="t" r="r" b="b"/>
              <a:pathLst>
                <a:path w="13983" h="44017" extrusionOk="0">
                  <a:moveTo>
                    <a:pt x="0" y="0"/>
                  </a:moveTo>
                  <a:lnTo>
                    <a:pt x="0" y="44016"/>
                  </a:lnTo>
                  <a:lnTo>
                    <a:pt x="13982" y="44016"/>
                  </a:lnTo>
                  <a:lnTo>
                    <a:pt x="139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9"/>
            <p:cNvSpPr/>
            <p:nvPr/>
          </p:nvSpPr>
          <p:spPr>
            <a:xfrm>
              <a:off x="1980989" y="-19584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9"/>
            <p:cNvSpPr/>
            <p:nvPr/>
          </p:nvSpPr>
          <p:spPr>
            <a:xfrm>
              <a:off x="1980989" y="627379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"/>
            <p:cNvSpPr/>
            <p:nvPr/>
          </p:nvSpPr>
          <p:spPr>
            <a:xfrm>
              <a:off x="1980989" y="1274342"/>
              <a:ext cx="654258" cy="547816"/>
            </a:xfrm>
            <a:custGeom>
              <a:avLst/>
              <a:gdLst/>
              <a:ahLst/>
              <a:cxnLst/>
              <a:rect l="l" t="t" r="r" b="b"/>
              <a:pathLst>
                <a:path w="10775" h="9022" extrusionOk="0">
                  <a:moveTo>
                    <a:pt x="0" y="0"/>
                  </a:moveTo>
                  <a:lnTo>
                    <a:pt x="0" y="9021"/>
                  </a:lnTo>
                  <a:lnTo>
                    <a:pt x="10774" y="9021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9"/>
            <p:cNvSpPr/>
            <p:nvPr/>
          </p:nvSpPr>
          <p:spPr>
            <a:xfrm>
              <a:off x="1980989" y="1907278"/>
              <a:ext cx="654258" cy="547877"/>
            </a:xfrm>
            <a:custGeom>
              <a:avLst/>
              <a:gdLst/>
              <a:ahLst/>
              <a:cxnLst/>
              <a:rect l="l" t="t" r="r" b="b"/>
              <a:pathLst>
                <a:path w="10775" h="9023" extrusionOk="0">
                  <a:moveTo>
                    <a:pt x="0" y="1"/>
                  </a:moveTo>
                  <a:lnTo>
                    <a:pt x="0" y="9022"/>
                  </a:lnTo>
                  <a:lnTo>
                    <a:pt x="10774" y="9022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9"/>
            <p:cNvSpPr/>
            <p:nvPr/>
          </p:nvSpPr>
          <p:spPr>
            <a:xfrm>
              <a:off x="2116271" y="66880"/>
              <a:ext cx="384661" cy="416721"/>
            </a:xfrm>
            <a:custGeom>
              <a:avLst/>
              <a:gdLst/>
              <a:ahLst/>
              <a:cxnLst/>
              <a:rect l="l" t="t" r="r" b="b"/>
              <a:pathLst>
                <a:path w="6335" h="6863" extrusionOk="0">
                  <a:moveTo>
                    <a:pt x="785" y="1"/>
                  </a:moveTo>
                  <a:lnTo>
                    <a:pt x="785" y="1114"/>
                  </a:lnTo>
                  <a:lnTo>
                    <a:pt x="5373" y="1114"/>
                  </a:lnTo>
                  <a:lnTo>
                    <a:pt x="5373" y="1"/>
                  </a:lnTo>
                  <a:close/>
                  <a:moveTo>
                    <a:pt x="5294" y="1939"/>
                  </a:moveTo>
                  <a:lnTo>
                    <a:pt x="5157" y="2024"/>
                  </a:lnTo>
                  <a:lnTo>
                    <a:pt x="1" y="2024"/>
                  </a:lnTo>
                  <a:lnTo>
                    <a:pt x="1" y="3160"/>
                  </a:lnTo>
                  <a:lnTo>
                    <a:pt x="4637" y="3160"/>
                  </a:lnTo>
                  <a:cubicBezTo>
                    <a:pt x="4308" y="4356"/>
                    <a:pt x="2997" y="5445"/>
                    <a:pt x="1066" y="5903"/>
                  </a:cubicBezTo>
                  <a:cubicBezTo>
                    <a:pt x="1305" y="6150"/>
                    <a:pt x="1675" y="6581"/>
                    <a:pt x="1808" y="6862"/>
                  </a:cubicBezTo>
                  <a:cubicBezTo>
                    <a:pt x="4229" y="6167"/>
                    <a:pt x="5407" y="4996"/>
                    <a:pt x="6160" y="2538"/>
                  </a:cubicBezTo>
                  <a:cubicBezTo>
                    <a:pt x="6239" y="2507"/>
                    <a:pt x="6304" y="2449"/>
                    <a:pt x="6334" y="2394"/>
                  </a:cubicBezTo>
                  <a:lnTo>
                    <a:pt x="5294" y="19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9"/>
            <p:cNvSpPr/>
            <p:nvPr/>
          </p:nvSpPr>
          <p:spPr>
            <a:xfrm>
              <a:off x="2079536" y="855622"/>
              <a:ext cx="406217" cy="83247"/>
            </a:xfrm>
            <a:custGeom>
              <a:avLst/>
              <a:gdLst/>
              <a:ahLst/>
              <a:cxnLst/>
              <a:rect l="l" t="t" r="r" b="b"/>
              <a:pathLst>
                <a:path w="6690" h="1371" extrusionOk="0">
                  <a:moveTo>
                    <a:pt x="0" y="0"/>
                  </a:moveTo>
                  <a:lnTo>
                    <a:pt x="65" y="1370"/>
                  </a:lnTo>
                  <a:cubicBezTo>
                    <a:pt x="185" y="1353"/>
                    <a:pt x="297" y="1298"/>
                    <a:pt x="353" y="1216"/>
                  </a:cubicBezTo>
                  <a:lnTo>
                    <a:pt x="6689" y="1216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9"/>
            <p:cNvSpPr/>
            <p:nvPr/>
          </p:nvSpPr>
          <p:spPr>
            <a:xfrm>
              <a:off x="2124833" y="1313566"/>
              <a:ext cx="391887" cy="433298"/>
            </a:xfrm>
            <a:custGeom>
              <a:avLst/>
              <a:gdLst/>
              <a:ahLst/>
              <a:cxnLst/>
              <a:rect l="l" t="t" r="r" b="b"/>
              <a:pathLst>
                <a:path w="6454" h="7136" extrusionOk="0">
                  <a:moveTo>
                    <a:pt x="4940" y="1"/>
                  </a:moveTo>
                  <a:cubicBezTo>
                    <a:pt x="4564" y="928"/>
                    <a:pt x="4026" y="1952"/>
                    <a:pt x="3653" y="2538"/>
                  </a:cubicBezTo>
                  <a:cubicBezTo>
                    <a:pt x="3009" y="2195"/>
                    <a:pt x="2345" y="1873"/>
                    <a:pt x="1746" y="1617"/>
                  </a:cubicBezTo>
                  <a:lnTo>
                    <a:pt x="1058" y="2644"/>
                  </a:lnTo>
                  <a:cubicBezTo>
                    <a:pt x="1664" y="2921"/>
                    <a:pt x="2315" y="3260"/>
                    <a:pt x="2938" y="3627"/>
                  </a:cubicBezTo>
                  <a:cubicBezTo>
                    <a:pt x="2160" y="4637"/>
                    <a:pt x="1089" y="5599"/>
                    <a:pt x="0" y="6246"/>
                  </a:cubicBezTo>
                  <a:cubicBezTo>
                    <a:pt x="305" y="6437"/>
                    <a:pt x="815" y="6886"/>
                    <a:pt x="1024" y="7136"/>
                  </a:cubicBezTo>
                  <a:cubicBezTo>
                    <a:pt x="2154" y="6407"/>
                    <a:pt x="3211" y="5335"/>
                    <a:pt x="4012" y="4277"/>
                  </a:cubicBezTo>
                  <a:cubicBezTo>
                    <a:pt x="4540" y="4637"/>
                    <a:pt x="5036" y="5044"/>
                    <a:pt x="5382" y="5373"/>
                  </a:cubicBezTo>
                  <a:lnTo>
                    <a:pt x="6197" y="4195"/>
                  </a:lnTo>
                  <a:cubicBezTo>
                    <a:pt x="5735" y="3804"/>
                    <a:pt x="5150" y="3417"/>
                    <a:pt x="4773" y="3188"/>
                  </a:cubicBezTo>
                  <a:cubicBezTo>
                    <a:pt x="5228" y="2483"/>
                    <a:pt x="5766" y="1521"/>
                    <a:pt x="6125" y="767"/>
                  </a:cubicBezTo>
                  <a:cubicBezTo>
                    <a:pt x="6293" y="767"/>
                    <a:pt x="6416" y="720"/>
                    <a:pt x="6454" y="631"/>
                  </a:cubicBezTo>
                  <a:lnTo>
                    <a:pt x="49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9"/>
            <p:cNvSpPr/>
            <p:nvPr/>
          </p:nvSpPr>
          <p:spPr>
            <a:xfrm>
              <a:off x="2115239" y="1971337"/>
              <a:ext cx="408099" cy="399173"/>
            </a:xfrm>
            <a:custGeom>
              <a:avLst/>
              <a:gdLst/>
              <a:ahLst/>
              <a:cxnLst/>
              <a:rect l="l" t="t" r="r" b="b"/>
              <a:pathLst>
                <a:path w="6721" h="6574" extrusionOk="0">
                  <a:moveTo>
                    <a:pt x="576" y="0"/>
                  </a:moveTo>
                  <a:lnTo>
                    <a:pt x="0" y="1055"/>
                  </a:lnTo>
                  <a:cubicBezTo>
                    <a:pt x="747" y="1329"/>
                    <a:pt x="1699" y="1771"/>
                    <a:pt x="2267" y="2144"/>
                  </a:cubicBezTo>
                  <a:lnTo>
                    <a:pt x="2908" y="1031"/>
                  </a:lnTo>
                  <a:cubicBezTo>
                    <a:pt x="2322" y="665"/>
                    <a:pt x="1370" y="230"/>
                    <a:pt x="576" y="0"/>
                  </a:cubicBezTo>
                  <a:close/>
                  <a:moveTo>
                    <a:pt x="5575" y="791"/>
                  </a:moveTo>
                  <a:cubicBezTo>
                    <a:pt x="4660" y="2986"/>
                    <a:pt x="2829" y="4547"/>
                    <a:pt x="193" y="5349"/>
                  </a:cubicBezTo>
                  <a:lnTo>
                    <a:pt x="1059" y="6574"/>
                  </a:lnTo>
                  <a:cubicBezTo>
                    <a:pt x="1138" y="6533"/>
                    <a:pt x="1195" y="6447"/>
                    <a:pt x="1209" y="6358"/>
                  </a:cubicBezTo>
                  <a:cubicBezTo>
                    <a:pt x="3829" y="5403"/>
                    <a:pt x="5728" y="3691"/>
                    <a:pt x="6721" y="1514"/>
                  </a:cubicBezTo>
                  <a:cubicBezTo>
                    <a:pt x="6359" y="1312"/>
                    <a:pt x="5934" y="1079"/>
                    <a:pt x="5575" y="7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9"/>
            <p:cNvSpPr/>
            <p:nvPr/>
          </p:nvSpPr>
          <p:spPr>
            <a:xfrm>
              <a:off x="4738555" y="-115459"/>
              <a:ext cx="208816" cy="208816"/>
            </a:xfrm>
            <a:custGeom>
              <a:avLst/>
              <a:gdLst/>
              <a:ahLst/>
              <a:cxnLst/>
              <a:rect l="l" t="t" r="r" b="b"/>
              <a:pathLst>
                <a:path w="3439" h="3439" extrusionOk="0">
                  <a:moveTo>
                    <a:pt x="0" y="1"/>
                  </a:moveTo>
                  <a:lnTo>
                    <a:pt x="0" y="3439"/>
                  </a:lnTo>
                  <a:lnTo>
                    <a:pt x="3438" y="3439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0F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9"/>
            <p:cNvSpPr/>
            <p:nvPr/>
          </p:nvSpPr>
          <p:spPr>
            <a:xfrm>
              <a:off x="5198018" y="1568890"/>
              <a:ext cx="779402" cy="2711573"/>
            </a:xfrm>
            <a:custGeom>
              <a:avLst/>
              <a:gdLst/>
              <a:ahLst/>
              <a:cxnLst/>
              <a:rect l="l" t="t" r="r" b="b"/>
              <a:pathLst>
                <a:path w="12836" h="44657" extrusionOk="0">
                  <a:moveTo>
                    <a:pt x="0" y="0"/>
                  </a:moveTo>
                  <a:lnTo>
                    <a:pt x="0" y="44656"/>
                  </a:lnTo>
                  <a:lnTo>
                    <a:pt x="12836" y="4465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9"/>
            <p:cNvSpPr/>
            <p:nvPr/>
          </p:nvSpPr>
          <p:spPr>
            <a:xfrm>
              <a:off x="5297780" y="1790272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9"/>
            <p:cNvSpPr/>
            <p:nvPr/>
          </p:nvSpPr>
          <p:spPr>
            <a:xfrm>
              <a:off x="5659302" y="1790272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9"/>
            <p:cNvSpPr/>
            <p:nvPr/>
          </p:nvSpPr>
          <p:spPr>
            <a:xfrm>
              <a:off x="5297780" y="2485446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2" y="6643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9"/>
            <p:cNvSpPr/>
            <p:nvPr/>
          </p:nvSpPr>
          <p:spPr>
            <a:xfrm>
              <a:off x="5659302" y="2485446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1"/>
                  </a:moveTo>
                  <a:lnTo>
                    <a:pt x="1" y="6643"/>
                  </a:lnTo>
                  <a:lnTo>
                    <a:pt x="4351" y="6643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9"/>
            <p:cNvSpPr/>
            <p:nvPr/>
          </p:nvSpPr>
          <p:spPr>
            <a:xfrm>
              <a:off x="5297780" y="3180619"/>
              <a:ext cx="264314" cy="403363"/>
            </a:xfrm>
            <a:custGeom>
              <a:avLst/>
              <a:gdLst/>
              <a:ahLst/>
              <a:cxnLst/>
              <a:rect l="l" t="t" r="r" b="b"/>
              <a:pathLst>
                <a:path w="4353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2" y="6642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9"/>
            <p:cNvSpPr/>
            <p:nvPr/>
          </p:nvSpPr>
          <p:spPr>
            <a:xfrm>
              <a:off x="5659302" y="3180619"/>
              <a:ext cx="264253" cy="403363"/>
            </a:xfrm>
            <a:custGeom>
              <a:avLst/>
              <a:gdLst/>
              <a:ahLst/>
              <a:cxnLst/>
              <a:rect l="l" t="t" r="r" b="b"/>
              <a:pathLst>
                <a:path w="4352" h="6643" extrusionOk="0">
                  <a:moveTo>
                    <a:pt x="1" y="0"/>
                  </a:moveTo>
                  <a:lnTo>
                    <a:pt x="1" y="6642"/>
                  </a:lnTo>
                  <a:lnTo>
                    <a:pt x="4351" y="6642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9"/>
            <p:cNvSpPr/>
            <p:nvPr/>
          </p:nvSpPr>
          <p:spPr>
            <a:xfrm>
              <a:off x="5297780" y="3875975"/>
              <a:ext cx="264314" cy="403181"/>
            </a:xfrm>
            <a:custGeom>
              <a:avLst/>
              <a:gdLst/>
              <a:ahLst/>
              <a:cxnLst/>
              <a:rect l="l" t="t" r="r" b="b"/>
              <a:pathLst>
                <a:path w="4353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2" y="6640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9"/>
            <p:cNvSpPr/>
            <p:nvPr/>
          </p:nvSpPr>
          <p:spPr>
            <a:xfrm>
              <a:off x="5659302" y="3875975"/>
              <a:ext cx="264253" cy="403181"/>
            </a:xfrm>
            <a:custGeom>
              <a:avLst/>
              <a:gdLst/>
              <a:ahLst/>
              <a:cxnLst/>
              <a:rect l="l" t="t" r="r" b="b"/>
              <a:pathLst>
                <a:path w="4352" h="6640" extrusionOk="0">
                  <a:moveTo>
                    <a:pt x="1" y="0"/>
                  </a:moveTo>
                  <a:lnTo>
                    <a:pt x="1" y="6640"/>
                  </a:lnTo>
                  <a:lnTo>
                    <a:pt x="4351" y="6640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9"/>
            <p:cNvSpPr/>
            <p:nvPr/>
          </p:nvSpPr>
          <p:spPr>
            <a:xfrm>
              <a:off x="4352320" y="2713750"/>
              <a:ext cx="2526498" cy="52158"/>
            </a:xfrm>
            <a:custGeom>
              <a:avLst/>
              <a:gdLst/>
              <a:ahLst/>
              <a:cxnLst/>
              <a:rect l="l" t="t" r="r" b="b"/>
              <a:pathLst>
                <a:path w="41609" h="859" extrusionOk="0">
                  <a:moveTo>
                    <a:pt x="0" y="0"/>
                  </a:moveTo>
                  <a:lnTo>
                    <a:pt x="0" y="859"/>
                  </a:lnTo>
                  <a:lnTo>
                    <a:pt x="41609" y="859"/>
                  </a:lnTo>
                  <a:lnTo>
                    <a:pt x="41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9"/>
            <p:cNvSpPr/>
            <p:nvPr/>
          </p:nvSpPr>
          <p:spPr>
            <a:xfrm>
              <a:off x="4420265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3" y="2677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9"/>
            <p:cNvSpPr/>
            <p:nvPr/>
          </p:nvSpPr>
          <p:spPr>
            <a:xfrm>
              <a:off x="4477644" y="2713750"/>
              <a:ext cx="1252836" cy="1625899"/>
            </a:xfrm>
            <a:custGeom>
              <a:avLst/>
              <a:gdLst/>
              <a:ahLst/>
              <a:cxnLst/>
              <a:rect l="l" t="t" r="r" b="b"/>
              <a:pathLst>
                <a:path w="20633" h="26777" extrusionOk="0">
                  <a:moveTo>
                    <a:pt x="1" y="0"/>
                  </a:moveTo>
                  <a:lnTo>
                    <a:pt x="1" y="26777"/>
                  </a:lnTo>
                  <a:lnTo>
                    <a:pt x="20632" y="26777"/>
                  </a:lnTo>
                  <a:lnTo>
                    <a:pt x="206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9"/>
            <p:cNvSpPr/>
            <p:nvPr/>
          </p:nvSpPr>
          <p:spPr>
            <a:xfrm>
              <a:off x="4584328" y="2830331"/>
              <a:ext cx="1039284" cy="1529476"/>
            </a:xfrm>
            <a:custGeom>
              <a:avLst/>
              <a:gdLst/>
              <a:ahLst/>
              <a:cxnLst/>
              <a:rect l="l" t="t" r="r" b="b"/>
              <a:pathLst>
                <a:path w="17116" h="25189" extrusionOk="0">
                  <a:moveTo>
                    <a:pt x="0" y="0"/>
                  </a:moveTo>
                  <a:lnTo>
                    <a:pt x="0" y="25189"/>
                  </a:lnTo>
                  <a:lnTo>
                    <a:pt x="17115" y="25189"/>
                  </a:lnTo>
                  <a:lnTo>
                    <a:pt x="1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9"/>
            <p:cNvSpPr/>
            <p:nvPr/>
          </p:nvSpPr>
          <p:spPr>
            <a:xfrm>
              <a:off x="4764118" y="2939504"/>
              <a:ext cx="720200" cy="693301"/>
            </a:xfrm>
            <a:custGeom>
              <a:avLst/>
              <a:gdLst/>
              <a:ahLst/>
              <a:cxnLst/>
              <a:rect l="l" t="t" r="r" b="b"/>
              <a:pathLst>
                <a:path w="11861" h="11418" extrusionOk="0">
                  <a:moveTo>
                    <a:pt x="8858" y="1434"/>
                  </a:moveTo>
                  <a:lnTo>
                    <a:pt x="7595" y="2335"/>
                  </a:lnTo>
                  <a:cubicBezTo>
                    <a:pt x="8717" y="3287"/>
                    <a:pt x="9878" y="4916"/>
                    <a:pt x="10176" y="6652"/>
                  </a:cubicBezTo>
                  <a:lnTo>
                    <a:pt x="11860" y="6026"/>
                  </a:lnTo>
                  <a:cubicBezTo>
                    <a:pt x="11573" y="4368"/>
                    <a:pt x="10217" y="2437"/>
                    <a:pt x="8858" y="1434"/>
                  </a:cubicBezTo>
                  <a:close/>
                  <a:moveTo>
                    <a:pt x="3014" y="0"/>
                  </a:moveTo>
                  <a:cubicBezTo>
                    <a:pt x="2897" y="1096"/>
                    <a:pt x="2726" y="2191"/>
                    <a:pt x="2558" y="3143"/>
                  </a:cubicBezTo>
                  <a:lnTo>
                    <a:pt x="131" y="3417"/>
                  </a:lnTo>
                  <a:lnTo>
                    <a:pt x="274" y="5036"/>
                  </a:lnTo>
                  <a:cubicBezTo>
                    <a:pt x="846" y="4930"/>
                    <a:pt x="1788" y="4800"/>
                    <a:pt x="2257" y="4721"/>
                  </a:cubicBezTo>
                  <a:lnTo>
                    <a:pt x="2257" y="4721"/>
                  </a:lnTo>
                  <a:cubicBezTo>
                    <a:pt x="1733" y="6861"/>
                    <a:pt x="1069" y="8676"/>
                    <a:pt x="1" y="10607"/>
                  </a:cubicBezTo>
                  <a:lnTo>
                    <a:pt x="1514" y="11349"/>
                  </a:lnTo>
                  <a:cubicBezTo>
                    <a:pt x="2624" y="9251"/>
                    <a:pt x="3338" y="6926"/>
                    <a:pt x="3928" y="4540"/>
                  </a:cubicBezTo>
                  <a:cubicBezTo>
                    <a:pt x="4424" y="4474"/>
                    <a:pt x="4866" y="4447"/>
                    <a:pt x="5181" y="4447"/>
                  </a:cubicBezTo>
                  <a:cubicBezTo>
                    <a:pt x="6105" y="4447"/>
                    <a:pt x="6499" y="5101"/>
                    <a:pt x="6509" y="6392"/>
                  </a:cubicBezTo>
                  <a:cubicBezTo>
                    <a:pt x="6509" y="6875"/>
                    <a:pt x="6407" y="7957"/>
                    <a:pt x="6235" y="8532"/>
                  </a:cubicBezTo>
                  <a:cubicBezTo>
                    <a:pt x="6026" y="9275"/>
                    <a:pt x="5767" y="9720"/>
                    <a:pt x="5218" y="9720"/>
                  </a:cubicBezTo>
                  <a:cubicBezTo>
                    <a:pt x="4866" y="9720"/>
                    <a:pt x="4359" y="9562"/>
                    <a:pt x="3469" y="8936"/>
                  </a:cubicBezTo>
                  <a:cubicBezTo>
                    <a:pt x="3338" y="9409"/>
                    <a:pt x="3130" y="9943"/>
                    <a:pt x="2921" y="10346"/>
                  </a:cubicBezTo>
                  <a:cubicBezTo>
                    <a:pt x="3965" y="11168"/>
                    <a:pt x="4749" y="11418"/>
                    <a:pt x="5269" y="11418"/>
                  </a:cubicBezTo>
                  <a:cubicBezTo>
                    <a:pt x="7266" y="11418"/>
                    <a:pt x="8077" y="9368"/>
                    <a:pt x="8129" y="6484"/>
                  </a:cubicBezTo>
                  <a:lnTo>
                    <a:pt x="8129" y="6471"/>
                  </a:lnTo>
                  <a:cubicBezTo>
                    <a:pt x="8129" y="4442"/>
                    <a:pt x="7470" y="2934"/>
                    <a:pt x="5338" y="2934"/>
                  </a:cubicBezTo>
                  <a:cubicBezTo>
                    <a:pt x="5329" y="2934"/>
                    <a:pt x="5320" y="2934"/>
                    <a:pt x="5311" y="2934"/>
                  </a:cubicBezTo>
                  <a:cubicBezTo>
                    <a:pt x="5051" y="2934"/>
                    <a:pt x="4578" y="2975"/>
                    <a:pt x="4239" y="3013"/>
                  </a:cubicBezTo>
                  <a:cubicBezTo>
                    <a:pt x="4383" y="2256"/>
                    <a:pt x="4578" y="1133"/>
                    <a:pt x="4698" y="493"/>
                  </a:cubicBezTo>
                  <a:cubicBezTo>
                    <a:pt x="4931" y="469"/>
                    <a:pt x="5102" y="404"/>
                    <a:pt x="5126" y="219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9"/>
            <p:cNvSpPr/>
            <p:nvPr/>
          </p:nvSpPr>
          <p:spPr>
            <a:xfrm>
              <a:off x="4763268" y="3878283"/>
              <a:ext cx="637924" cy="706902"/>
            </a:xfrm>
            <a:custGeom>
              <a:avLst/>
              <a:gdLst/>
              <a:ahLst/>
              <a:cxnLst/>
              <a:rect l="l" t="t" r="r" b="b"/>
              <a:pathLst>
                <a:path w="10506" h="11642" extrusionOk="0">
                  <a:moveTo>
                    <a:pt x="3850" y="0"/>
                  </a:moveTo>
                  <a:cubicBezTo>
                    <a:pt x="3928" y="613"/>
                    <a:pt x="4020" y="1318"/>
                    <a:pt x="4123" y="1856"/>
                  </a:cubicBezTo>
                  <a:cubicBezTo>
                    <a:pt x="3733" y="1893"/>
                    <a:pt x="3209" y="1893"/>
                    <a:pt x="2818" y="1893"/>
                  </a:cubicBezTo>
                  <a:cubicBezTo>
                    <a:pt x="2219" y="1893"/>
                    <a:pt x="1528" y="1893"/>
                    <a:pt x="836" y="1856"/>
                  </a:cubicBezTo>
                  <a:lnTo>
                    <a:pt x="822" y="3239"/>
                  </a:lnTo>
                  <a:cubicBezTo>
                    <a:pt x="1463" y="3263"/>
                    <a:pt x="2165" y="3263"/>
                    <a:pt x="2884" y="3263"/>
                  </a:cubicBezTo>
                  <a:cubicBezTo>
                    <a:pt x="3380" y="3263"/>
                    <a:pt x="3956" y="3249"/>
                    <a:pt x="4384" y="3212"/>
                  </a:cubicBezTo>
                  <a:cubicBezTo>
                    <a:pt x="4490" y="3644"/>
                    <a:pt x="4657" y="4164"/>
                    <a:pt x="4749" y="4478"/>
                  </a:cubicBezTo>
                  <a:cubicBezTo>
                    <a:pt x="3747" y="4543"/>
                    <a:pt x="2740" y="4543"/>
                    <a:pt x="1737" y="4543"/>
                  </a:cubicBezTo>
                  <a:cubicBezTo>
                    <a:pt x="1148" y="4543"/>
                    <a:pt x="522" y="4530"/>
                    <a:pt x="1" y="4516"/>
                  </a:cubicBezTo>
                  <a:lnTo>
                    <a:pt x="1" y="4516"/>
                  </a:lnTo>
                  <a:lnTo>
                    <a:pt x="25" y="5886"/>
                  </a:lnTo>
                  <a:cubicBezTo>
                    <a:pt x="836" y="5913"/>
                    <a:pt x="1775" y="5913"/>
                    <a:pt x="2415" y="5913"/>
                  </a:cubicBezTo>
                  <a:cubicBezTo>
                    <a:pt x="3237" y="5913"/>
                    <a:pt x="4267" y="5886"/>
                    <a:pt x="5219" y="5821"/>
                  </a:cubicBezTo>
                  <a:cubicBezTo>
                    <a:pt x="5427" y="6225"/>
                    <a:pt x="5729" y="6618"/>
                    <a:pt x="5924" y="6838"/>
                  </a:cubicBezTo>
                  <a:cubicBezTo>
                    <a:pt x="5767" y="6828"/>
                    <a:pt x="5558" y="6814"/>
                    <a:pt x="5349" y="6814"/>
                  </a:cubicBezTo>
                  <a:cubicBezTo>
                    <a:pt x="5140" y="6814"/>
                    <a:pt x="4931" y="6828"/>
                    <a:pt x="4763" y="6838"/>
                  </a:cubicBezTo>
                  <a:lnTo>
                    <a:pt x="5154" y="8040"/>
                  </a:lnTo>
                  <a:cubicBezTo>
                    <a:pt x="5390" y="8002"/>
                    <a:pt x="5637" y="7988"/>
                    <a:pt x="5873" y="7988"/>
                  </a:cubicBezTo>
                  <a:cubicBezTo>
                    <a:pt x="6903" y="7988"/>
                    <a:pt x="7214" y="8156"/>
                    <a:pt x="7896" y="8549"/>
                  </a:cubicBezTo>
                  <a:lnTo>
                    <a:pt x="8807" y="7269"/>
                  </a:lnTo>
                  <a:cubicBezTo>
                    <a:pt x="7999" y="6930"/>
                    <a:pt x="7280" y="6253"/>
                    <a:pt x="6890" y="5653"/>
                  </a:cubicBezTo>
                  <a:cubicBezTo>
                    <a:pt x="8221" y="5496"/>
                    <a:pt x="9591" y="5273"/>
                    <a:pt x="10505" y="4948"/>
                  </a:cubicBezTo>
                  <a:lnTo>
                    <a:pt x="10231" y="3524"/>
                  </a:lnTo>
                  <a:cubicBezTo>
                    <a:pt x="9159" y="3917"/>
                    <a:pt x="7739" y="4205"/>
                    <a:pt x="6356" y="4359"/>
                  </a:cubicBezTo>
                  <a:cubicBezTo>
                    <a:pt x="6249" y="4034"/>
                    <a:pt x="6133" y="3537"/>
                    <a:pt x="6016" y="3096"/>
                  </a:cubicBezTo>
                  <a:cubicBezTo>
                    <a:pt x="7150" y="2976"/>
                    <a:pt x="8324" y="2808"/>
                    <a:pt x="9344" y="2479"/>
                  </a:cubicBezTo>
                  <a:lnTo>
                    <a:pt x="9030" y="1086"/>
                  </a:lnTo>
                  <a:cubicBezTo>
                    <a:pt x="8156" y="1397"/>
                    <a:pt x="6797" y="1647"/>
                    <a:pt x="5743" y="1736"/>
                  </a:cubicBezTo>
                  <a:cubicBezTo>
                    <a:pt x="5664" y="1294"/>
                    <a:pt x="5612" y="771"/>
                    <a:pt x="5571" y="353"/>
                  </a:cubicBezTo>
                  <a:cubicBezTo>
                    <a:pt x="5794" y="316"/>
                    <a:pt x="5924" y="199"/>
                    <a:pt x="5924" y="41"/>
                  </a:cubicBezTo>
                  <a:lnTo>
                    <a:pt x="3850" y="0"/>
                  </a:lnTo>
                  <a:close/>
                  <a:moveTo>
                    <a:pt x="2726" y="7245"/>
                  </a:moveTo>
                  <a:cubicBezTo>
                    <a:pt x="1970" y="7714"/>
                    <a:pt x="1306" y="8508"/>
                    <a:pt x="1306" y="9330"/>
                  </a:cubicBezTo>
                  <a:cubicBezTo>
                    <a:pt x="1306" y="10833"/>
                    <a:pt x="2870" y="11603"/>
                    <a:pt x="5130" y="11627"/>
                  </a:cubicBezTo>
                  <a:cubicBezTo>
                    <a:pt x="5493" y="11627"/>
                    <a:pt x="5822" y="11641"/>
                    <a:pt x="6119" y="11641"/>
                  </a:cubicBezTo>
                  <a:cubicBezTo>
                    <a:pt x="7034" y="11641"/>
                    <a:pt x="7698" y="11603"/>
                    <a:pt x="8194" y="11548"/>
                  </a:cubicBezTo>
                  <a:lnTo>
                    <a:pt x="8273" y="10049"/>
                  </a:lnTo>
                  <a:lnTo>
                    <a:pt x="8273" y="10049"/>
                  </a:lnTo>
                  <a:cubicBezTo>
                    <a:pt x="7516" y="10142"/>
                    <a:pt x="6304" y="10193"/>
                    <a:pt x="5403" y="10193"/>
                  </a:cubicBezTo>
                  <a:cubicBezTo>
                    <a:pt x="4476" y="10193"/>
                    <a:pt x="2976" y="10156"/>
                    <a:pt x="2976" y="9255"/>
                  </a:cubicBezTo>
                  <a:cubicBezTo>
                    <a:pt x="2990" y="8926"/>
                    <a:pt x="3274" y="8522"/>
                    <a:pt x="3812" y="8248"/>
                  </a:cubicBezTo>
                  <a:lnTo>
                    <a:pt x="2726" y="72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9"/>
            <p:cNvSpPr/>
            <p:nvPr/>
          </p:nvSpPr>
          <p:spPr>
            <a:xfrm>
              <a:off x="4599508" y="-498354"/>
              <a:ext cx="1725966" cy="918754"/>
            </a:xfrm>
            <a:custGeom>
              <a:avLst/>
              <a:gdLst/>
              <a:ahLst/>
              <a:cxnLst/>
              <a:rect l="l" t="t" r="r" b="b"/>
              <a:pathLst>
                <a:path w="2842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28424" y="15130"/>
                  </a:lnTo>
                  <a:lnTo>
                    <a:pt x="28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9"/>
            <p:cNvSpPr/>
            <p:nvPr/>
          </p:nvSpPr>
          <p:spPr>
            <a:xfrm>
              <a:off x="4641040" y="-539947"/>
              <a:ext cx="1726148" cy="918754"/>
            </a:xfrm>
            <a:custGeom>
              <a:avLst/>
              <a:gdLst/>
              <a:ahLst/>
              <a:cxnLst/>
              <a:rect l="l" t="t" r="r" b="b"/>
              <a:pathLst>
                <a:path w="28428" h="15131" extrusionOk="0">
                  <a:moveTo>
                    <a:pt x="1" y="1"/>
                  </a:moveTo>
                  <a:lnTo>
                    <a:pt x="1" y="15131"/>
                  </a:lnTo>
                  <a:lnTo>
                    <a:pt x="28428" y="15131"/>
                  </a:lnTo>
                  <a:lnTo>
                    <a:pt x="28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9"/>
            <p:cNvSpPr/>
            <p:nvPr/>
          </p:nvSpPr>
          <p:spPr>
            <a:xfrm>
              <a:off x="4696780" y="-484389"/>
              <a:ext cx="1614727" cy="807455"/>
            </a:xfrm>
            <a:custGeom>
              <a:avLst/>
              <a:gdLst/>
              <a:ahLst/>
              <a:cxnLst/>
              <a:rect l="l" t="t" r="r" b="b"/>
              <a:pathLst>
                <a:path w="26593" h="13298" extrusionOk="0">
                  <a:moveTo>
                    <a:pt x="0" y="0"/>
                  </a:moveTo>
                  <a:lnTo>
                    <a:pt x="0" y="13298"/>
                  </a:lnTo>
                  <a:lnTo>
                    <a:pt x="26592" y="13298"/>
                  </a:lnTo>
                  <a:lnTo>
                    <a:pt x="26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9"/>
            <p:cNvSpPr/>
            <p:nvPr/>
          </p:nvSpPr>
          <p:spPr>
            <a:xfrm>
              <a:off x="4731694" y="-477345"/>
              <a:ext cx="528932" cy="271540"/>
            </a:xfrm>
            <a:custGeom>
              <a:avLst/>
              <a:gdLst/>
              <a:ahLst/>
              <a:cxnLst/>
              <a:rect l="l" t="t" r="r" b="b"/>
              <a:pathLst>
                <a:path w="8711" h="4472" extrusionOk="0">
                  <a:moveTo>
                    <a:pt x="1" y="0"/>
                  </a:moveTo>
                  <a:lnTo>
                    <a:pt x="1" y="4472"/>
                  </a:lnTo>
                  <a:lnTo>
                    <a:pt x="8711" y="4472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9"/>
            <p:cNvSpPr/>
            <p:nvPr/>
          </p:nvSpPr>
          <p:spPr>
            <a:xfrm>
              <a:off x="5344109" y="-431017"/>
              <a:ext cx="348108" cy="178699"/>
            </a:xfrm>
            <a:custGeom>
              <a:avLst/>
              <a:gdLst/>
              <a:ahLst/>
              <a:cxnLst/>
              <a:rect l="l" t="t" r="r" b="b"/>
              <a:pathLst>
                <a:path w="5733" h="2943" extrusionOk="0">
                  <a:moveTo>
                    <a:pt x="1" y="0"/>
                  </a:moveTo>
                  <a:lnTo>
                    <a:pt x="1" y="2942"/>
                  </a:lnTo>
                  <a:lnTo>
                    <a:pt x="5732" y="2942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9"/>
            <p:cNvSpPr/>
            <p:nvPr/>
          </p:nvSpPr>
          <p:spPr>
            <a:xfrm>
              <a:off x="5803328" y="-101494"/>
              <a:ext cx="389883" cy="389822"/>
            </a:xfrm>
            <a:custGeom>
              <a:avLst/>
              <a:gdLst/>
              <a:ahLst/>
              <a:cxnLst/>
              <a:rect l="l" t="t" r="r" b="b"/>
              <a:pathLst>
                <a:path w="6421" h="6420" extrusionOk="0">
                  <a:moveTo>
                    <a:pt x="1" y="1"/>
                  </a:moveTo>
                  <a:lnTo>
                    <a:pt x="1" y="6420"/>
                  </a:lnTo>
                  <a:lnTo>
                    <a:pt x="6421" y="6420"/>
                  </a:lnTo>
                  <a:lnTo>
                    <a:pt x="64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9"/>
            <p:cNvSpPr/>
            <p:nvPr/>
          </p:nvSpPr>
          <p:spPr>
            <a:xfrm>
              <a:off x="5984393" y="-414805"/>
              <a:ext cx="208816" cy="208998"/>
            </a:xfrm>
            <a:custGeom>
              <a:avLst/>
              <a:gdLst/>
              <a:ahLst/>
              <a:cxnLst/>
              <a:rect l="l" t="t" r="r" b="b"/>
              <a:pathLst>
                <a:path w="3439" h="3442" extrusionOk="0">
                  <a:moveTo>
                    <a:pt x="1" y="0"/>
                  </a:moveTo>
                  <a:lnTo>
                    <a:pt x="1" y="3442"/>
                  </a:lnTo>
                  <a:lnTo>
                    <a:pt x="3439" y="3442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9"/>
            <p:cNvSpPr/>
            <p:nvPr/>
          </p:nvSpPr>
          <p:spPr>
            <a:xfrm>
              <a:off x="3875673" y="739588"/>
              <a:ext cx="2373241" cy="1048877"/>
            </a:xfrm>
            <a:custGeom>
              <a:avLst/>
              <a:gdLst/>
              <a:ahLst/>
              <a:cxnLst/>
              <a:rect l="l" t="t" r="r" b="b"/>
              <a:pathLst>
                <a:path w="39085" h="17274" extrusionOk="0">
                  <a:moveTo>
                    <a:pt x="0" y="1"/>
                  </a:moveTo>
                  <a:lnTo>
                    <a:pt x="0" y="17274"/>
                  </a:lnTo>
                  <a:lnTo>
                    <a:pt x="39085" y="17274"/>
                  </a:lnTo>
                  <a:lnTo>
                    <a:pt x="39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9"/>
            <p:cNvSpPr/>
            <p:nvPr/>
          </p:nvSpPr>
          <p:spPr>
            <a:xfrm>
              <a:off x="3938214" y="737523"/>
              <a:ext cx="2310700" cy="918754"/>
            </a:xfrm>
            <a:custGeom>
              <a:avLst/>
              <a:gdLst/>
              <a:ahLst/>
              <a:cxnLst/>
              <a:rect l="l" t="t" r="r" b="b"/>
              <a:pathLst>
                <a:path w="38055" h="15131" extrusionOk="0">
                  <a:moveTo>
                    <a:pt x="0" y="0"/>
                  </a:moveTo>
                  <a:lnTo>
                    <a:pt x="0" y="15130"/>
                  </a:lnTo>
                  <a:lnTo>
                    <a:pt x="38055" y="15130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9"/>
            <p:cNvSpPr/>
            <p:nvPr/>
          </p:nvSpPr>
          <p:spPr>
            <a:xfrm>
              <a:off x="3938214" y="737523"/>
              <a:ext cx="2310700" cy="153925"/>
            </a:xfrm>
            <a:custGeom>
              <a:avLst/>
              <a:gdLst/>
              <a:ahLst/>
              <a:cxnLst/>
              <a:rect l="l" t="t" r="r" b="b"/>
              <a:pathLst>
                <a:path w="38055" h="2535" extrusionOk="0">
                  <a:moveTo>
                    <a:pt x="0" y="0"/>
                  </a:moveTo>
                  <a:lnTo>
                    <a:pt x="0" y="2535"/>
                  </a:lnTo>
                  <a:lnTo>
                    <a:pt x="38055" y="2535"/>
                  </a:lnTo>
                  <a:lnTo>
                    <a:pt x="38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9"/>
            <p:cNvSpPr/>
            <p:nvPr/>
          </p:nvSpPr>
          <p:spPr>
            <a:xfrm>
              <a:off x="3966266" y="754768"/>
              <a:ext cx="2245911" cy="862163"/>
            </a:xfrm>
            <a:custGeom>
              <a:avLst/>
              <a:gdLst/>
              <a:ahLst/>
              <a:cxnLst/>
              <a:rect l="l" t="t" r="r" b="b"/>
              <a:pathLst>
                <a:path w="36988" h="14199" extrusionOk="0">
                  <a:moveTo>
                    <a:pt x="36641" y="343"/>
                  </a:moveTo>
                  <a:lnTo>
                    <a:pt x="36641" y="13857"/>
                  </a:lnTo>
                  <a:lnTo>
                    <a:pt x="346" y="13857"/>
                  </a:lnTo>
                  <a:lnTo>
                    <a:pt x="346" y="343"/>
                  </a:lnTo>
                  <a:close/>
                  <a:moveTo>
                    <a:pt x="0" y="1"/>
                  </a:moveTo>
                  <a:lnTo>
                    <a:pt x="0" y="14199"/>
                  </a:lnTo>
                  <a:lnTo>
                    <a:pt x="36987" y="14199"/>
                  </a:lnTo>
                  <a:lnTo>
                    <a:pt x="36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9"/>
            <p:cNvSpPr/>
            <p:nvPr/>
          </p:nvSpPr>
          <p:spPr>
            <a:xfrm>
              <a:off x="411679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0" y="692"/>
                    <a:pt x="0" y="1548"/>
                  </a:cubicBezTo>
                  <a:lnTo>
                    <a:pt x="0" y="6266"/>
                  </a:lnTo>
                  <a:cubicBezTo>
                    <a:pt x="0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5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5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9"/>
            <p:cNvSpPr/>
            <p:nvPr/>
          </p:nvSpPr>
          <p:spPr>
            <a:xfrm>
              <a:off x="4637275" y="814455"/>
              <a:ext cx="467665" cy="474466"/>
            </a:xfrm>
            <a:custGeom>
              <a:avLst/>
              <a:gdLst/>
              <a:ahLst/>
              <a:cxnLst/>
              <a:rect l="l" t="t" r="r" b="b"/>
              <a:pathLst>
                <a:path w="7702" h="7814" extrusionOk="0">
                  <a:moveTo>
                    <a:pt x="1549" y="0"/>
                  </a:moveTo>
                  <a:cubicBezTo>
                    <a:pt x="696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6" y="7813"/>
                    <a:pt x="1549" y="7813"/>
                  </a:cubicBezTo>
                  <a:lnTo>
                    <a:pt x="6154" y="7813"/>
                  </a:lnTo>
                  <a:cubicBezTo>
                    <a:pt x="7006" y="7813"/>
                    <a:pt x="7701" y="7122"/>
                    <a:pt x="7701" y="6266"/>
                  </a:cubicBezTo>
                  <a:lnTo>
                    <a:pt x="7701" y="1548"/>
                  </a:lnTo>
                  <a:cubicBezTo>
                    <a:pt x="7701" y="692"/>
                    <a:pt x="7006" y="0"/>
                    <a:pt x="6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9"/>
            <p:cNvSpPr/>
            <p:nvPr/>
          </p:nvSpPr>
          <p:spPr>
            <a:xfrm>
              <a:off x="5143310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8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8" y="7813"/>
                  </a:cubicBezTo>
                  <a:lnTo>
                    <a:pt x="6149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9"/>
            <p:cNvSpPr/>
            <p:nvPr/>
          </p:nvSpPr>
          <p:spPr>
            <a:xfrm>
              <a:off x="5664038" y="814455"/>
              <a:ext cx="467423" cy="474466"/>
            </a:xfrm>
            <a:custGeom>
              <a:avLst/>
              <a:gdLst/>
              <a:ahLst/>
              <a:cxnLst/>
              <a:rect l="l" t="t" r="r" b="b"/>
              <a:pathLst>
                <a:path w="7698" h="7814" extrusionOk="0">
                  <a:moveTo>
                    <a:pt x="1549" y="0"/>
                  </a:moveTo>
                  <a:cubicBezTo>
                    <a:pt x="692" y="0"/>
                    <a:pt x="1" y="692"/>
                    <a:pt x="1" y="1548"/>
                  </a:cubicBezTo>
                  <a:lnTo>
                    <a:pt x="1" y="6266"/>
                  </a:lnTo>
                  <a:cubicBezTo>
                    <a:pt x="1" y="7122"/>
                    <a:pt x="692" y="7813"/>
                    <a:pt x="1549" y="7813"/>
                  </a:cubicBezTo>
                  <a:lnTo>
                    <a:pt x="6150" y="7813"/>
                  </a:lnTo>
                  <a:cubicBezTo>
                    <a:pt x="7006" y="7813"/>
                    <a:pt x="7697" y="7122"/>
                    <a:pt x="7697" y="6266"/>
                  </a:cubicBezTo>
                  <a:lnTo>
                    <a:pt x="7697" y="1548"/>
                  </a:lnTo>
                  <a:cubicBezTo>
                    <a:pt x="7697" y="692"/>
                    <a:pt x="7006" y="0"/>
                    <a:pt x="6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9"/>
            <p:cNvSpPr/>
            <p:nvPr/>
          </p:nvSpPr>
          <p:spPr>
            <a:xfrm>
              <a:off x="7612824" y="-427495"/>
              <a:ext cx="306029" cy="4648723"/>
            </a:xfrm>
            <a:custGeom>
              <a:avLst/>
              <a:gdLst/>
              <a:ahLst/>
              <a:cxnLst/>
              <a:rect l="l" t="t" r="r" b="b"/>
              <a:pathLst>
                <a:path w="5040" h="76560" extrusionOk="0">
                  <a:moveTo>
                    <a:pt x="0" y="1"/>
                  </a:moveTo>
                  <a:lnTo>
                    <a:pt x="0" y="76559"/>
                  </a:lnTo>
                  <a:lnTo>
                    <a:pt x="5040" y="76559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9"/>
            <p:cNvSpPr/>
            <p:nvPr/>
          </p:nvSpPr>
          <p:spPr>
            <a:xfrm>
              <a:off x="6627411" y="-355543"/>
              <a:ext cx="1192723" cy="4576770"/>
            </a:xfrm>
            <a:custGeom>
              <a:avLst/>
              <a:gdLst/>
              <a:ahLst/>
              <a:cxnLst/>
              <a:rect l="l" t="t" r="r" b="b"/>
              <a:pathLst>
                <a:path w="19643" h="75375" extrusionOk="0">
                  <a:moveTo>
                    <a:pt x="1" y="1"/>
                  </a:moveTo>
                  <a:lnTo>
                    <a:pt x="1" y="75374"/>
                  </a:lnTo>
                  <a:lnTo>
                    <a:pt x="19642" y="75374"/>
                  </a:lnTo>
                  <a:lnTo>
                    <a:pt x="19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9"/>
            <p:cNvSpPr/>
            <p:nvPr/>
          </p:nvSpPr>
          <p:spPr>
            <a:xfrm>
              <a:off x="6710778" y="-272175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9"/>
            <p:cNvSpPr/>
            <p:nvPr/>
          </p:nvSpPr>
          <p:spPr>
            <a:xfrm>
              <a:off x="6844762" y="-139825"/>
              <a:ext cx="788146" cy="788146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0" y="0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6710778" y="843539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6"/>
                  </a:lnTo>
                  <a:lnTo>
                    <a:pt x="17105" y="17106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6844762" y="975646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6710778" y="1959071"/>
              <a:ext cx="1038676" cy="1038676"/>
            </a:xfrm>
            <a:custGeom>
              <a:avLst/>
              <a:gdLst/>
              <a:ahLst/>
              <a:cxnLst/>
              <a:rect l="l" t="t" r="r" b="b"/>
              <a:pathLst>
                <a:path w="17106" h="17106" extrusionOk="0">
                  <a:moveTo>
                    <a:pt x="1" y="1"/>
                  </a:moveTo>
                  <a:lnTo>
                    <a:pt x="1" y="17105"/>
                  </a:lnTo>
                  <a:lnTo>
                    <a:pt x="17105" y="17105"/>
                  </a:lnTo>
                  <a:lnTo>
                    <a:pt x="17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6844762" y="2091421"/>
              <a:ext cx="788146" cy="788085"/>
            </a:xfrm>
            <a:custGeom>
              <a:avLst/>
              <a:gdLst/>
              <a:ahLst/>
              <a:cxnLst/>
              <a:rect l="l" t="t" r="r" b="b"/>
              <a:pathLst>
                <a:path w="12980" h="12979" extrusionOk="0">
                  <a:moveTo>
                    <a:pt x="0" y="0"/>
                  </a:moveTo>
                  <a:lnTo>
                    <a:pt x="0" y="12979"/>
                  </a:lnTo>
                  <a:lnTo>
                    <a:pt x="12980" y="12979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6710778" y="3074604"/>
              <a:ext cx="1038676" cy="1038858"/>
            </a:xfrm>
            <a:custGeom>
              <a:avLst/>
              <a:gdLst/>
              <a:ahLst/>
              <a:cxnLst/>
              <a:rect l="l" t="t" r="r" b="b"/>
              <a:pathLst>
                <a:path w="17106" h="17109" extrusionOk="0">
                  <a:moveTo>
                    <a:pt x="1" y="0"/>
                  </a:moveTo>
                  <a:lnTo>
                    <a:pt x="1" y="17109"/>
                  </a:lnTo>
                  <a:lnTo>
                    <a:pt x="17105" y="17109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9"/>
            <p:cNvSpPr/>
            <p:nvPr/>
          </p:nvSpPr>
          <p:spPr>
            <a:xfrm>
              <a:off x="6844762" y="3206893"/>
              <a:ext cx="788146" cy="788206"/>
            </a:xfrm>
            <a:custGeom>
              <a:avLst/>
              <a:gdLst/>
              <a:ahLst/>
              <a:cxnLst/>
              <a:rect l="l" t="t" r="r" b="b"/>
              <a:pathLst>
                <a:path w="12980" h="12981" extrusionOk="0">
                  <a:moveTo>
                    <a:pt x="0" y="1"/>
                  </a:moveTo>
                  <a:lnTo>
                    <a:pt x="0" y="12980"/>
                  </a:lnTo>
                  <a:lnTo>
                    <a:pt x="12980" y="12980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9"/>
            <p:cNvSpPr/>
            <p:nvPr/>
          </p:nvSpPr>
          <p:spPr>
            <a:xfrm>
              <a:off x="6892249" y="-99854"/>
              <a:ext cx="672413" cy="716435"/>
            </a:xfrm>
            <a:custGeom>
              <a:avLst/>
              <a:gdLst/>
              <a:ahLst/>
              <a:cxnLst/>
              <a:rect l="l" t="t" r="r" b="b"/>
              <a:pathLst>
                <a:path w="11074" h="11799" extrusionOk="0">
                  <a:moveTo>
                    <a:pt x="4168" y="1"/>
                  </a:moveTo>
                  <a:cubicBezTo>
                    <a:pt x="4113" y="997"/>
                    <a:pt x="4113" y="1699"/>
                    <a:pt x="3993" y="2616"/>
                  </a:cubicBezTo>
                  <a:lnTo>
                    <a:pt x="541" y="2616"/>
                  </a:lnTo>
                  <a:lnTo>
                    <a:pt x="541" y="4530"/>
                  </a:lnTo>
                  <a:lnTo>
                    <a:pt x="3613" y="4530"/>
                  </a:lnTo>
                  <a:cubicBezTo>
                    <a:pt x="3185" y="6513"/>
                    <a:pt x="2199" y="8844"/>
                    <a:pt x="1" y="10560"/>
                  </a:cubicBezTo>
                  <a:cubicBezTo>
                    <a:pt x="527" y="10854"/>
                    <a:pt x="1308" y="11450"/>
                    <a:pt x="1685" y="11799"/>
                  </a:cubicBezTo>
                  <a:cubicBezTo>
                    <a:pt x="4195" y="9697"/>
                    <a:pt x="5191" y="7081"/>
                    <a:pt x="5800" y="4544"/>
                  </a:cubicBezTo>
                  <a:lnTo>
                    <a:pt x="8632" y="4544"/>
                  </a:lnTo>
                  <a:cubicBezTo>
                    <a:pt x="8550" y="6865"/>
                    <a:pt x="8228" y="8766"/>
                    <a:pt x="7971" y="9275"/>
                  </a:cubicBezTo>
                  <a:cubicBezTo>
                    <a:pt x="7783" y="9670"/>
                    <a:pt x="7499" y="9776"/>
                    <a:pt x="7122" y="9776"/>
                  </a:cubicBezTo>
                  <a:cubicBezTo>
                    <a:pt x="6769" y="9776"/>
                    <a:pt x="5838" y="9642"/>
                    <a:pt x="5099" y="9481"/>
                  </a:cubicBezTo>
                  <a:lnTo>
                    <a:pt x="5099" y="9481"/>
                  </a:lnTo>
                  <a:cubicBezTo>
                    <a:pt x="5191" y="10032"/>
                    <a:pt x="5273" y="10991"/>
                    <a:pt x="5260" y="11542"/>
                  </a:cubicBezTo>
                  <a:cubicBezTo>
                    <a:pt x="6122" y="11703"/>
                    <a:pt x="6851" y="11786"/>
                    <a:pt x="7540" y="11786"/>
                  </a:cubicBezTo>
                  <a:cubicBezTo>
                    <a:pt x="8471" y="11786"/>
                    <a:pt x="9251" y="11408"/>
                    <a:pt x="9751" y="10652"/>
                  </a:cubicBezTo>
                  <a:cubicBezTo>
                    <a:pt x="10261" y="9885"/>
                    <a:pt x="10679" y="7431"/>
                    <a:pt x="10885" y="3236"/>
                  </a:cubicBezTo>
                  <a:cubicBezTo>
                    <a:pt x="10977" y="3182"/>
                    <a:pt x="11032" y="3089"/>
                    <a:pt x="11073" y="2993"/>
                  </a:cubicBezTo>
                  <a:lnTo>
                    <a:pt x="9563" y="2480"/>
                  </a:lnTo>
                  <a:lnTo>
                    <a:pt x="9183" y="2630"/>
                  </a:lnTo>
                  <a:lnTo>
                    <a:pt x="6163" y="2630"/>
                  </a:lnTo>
                  <a:cubicBezTo>
                    <a:pt x="6273" y="1874"/>
                    <a:pt x="6283" y="1336"/>
                    <a:pt x="6366" y="538"/>
                  </a:cubicBezTo>
                  <a:cubicBezTo>
                    <a:pt x="6636" y="497"/>
                    <a:pt x="6769" y="377"/>
                    <a:pt x="6797" y="216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9"/>
            <p:cNvSpPr/>
            <p:nvPr/>
          </p:nvSpPr>
          <p:spPr>
            <a:xfrm>
              <a:off x="6906215" y="1028532"/>
              <a:ext cx="647822" cy="701741"/>
            </a:xfrm>
            <a:custGeom>
              <a:avLst/>
              <a:gdLst/>
              <a:ahLst/>
              <a:cxnLst/>
              <a:rect l="l" t="t" r="r" b="b"/>
              <a:pathLst>
                <a:path w="10669" h="11557" extrusionOk="0">
                  <a:moveTo>
                    <a:pt x="1321" y="1"/>
                  </a:moveTo>
                  <a:lnTo>
                    <a:pt x="1321" y="1874"/>
                  </a:lnTo>
                  <a:lnTo>
                    <a:pt x="9049" y="1874"/>
                  </a:lnTo>
                  <a:lnTo>
                    <a:pt x="9049" y="1"/>
                  </a:lnTo>
                  <a:close/>
                  <a:moveTo>
                    <a:pt x="8915" y="3264"/>
                  </a:moveTo>
                  <a:lnTo>
                    <a:pt x="8686" y="3411"/>
                  </a:lnTo>
                  <a:lnTo>
                    <a:pt x="0" y="3411"/>
                  </a:lnTo>
                  <a:lnTo>
                    <a:pt x="0" y="5325"/>
                  </a:lnTo>
                  <a:lnTo>
                    <a:pt x="7809" y="5325"/>
                  </a:lnTo>
                  <a:cubicBezTo>
                    <a:pt x="7255" y="7335"/>
                    <a:pt x="5043" y="9170"/>
                    <a:pt x="1794" y="9940"/>
                  </a:cubicBezTo>
                  <a:cubicBezTo>
                    <a:pt x="2198" y="10358"/>
                    <a:pt x="2818" y="11084"/>
                    <a:pt x="3047" y="11556"/>
                  </a:cubicBezTo>
                  <a:cubicBezTo>
                    <a:pt x="7122" y="10385"/>
                    <a:pt x="9104" y="8417"/>
                    <a:pt x="10371" y="4274"/>
                  </a:cubicBezTo>
                  <a:cubicBezTo>
                    <a:pt x="10504" y="4223"/>
                    <a:pt x="10614" y="4127"/>
                    <a:pt x="10668" y="4030"/>
                  </a:cubicBezTo>
                  <a:lnTo>
                    <a:pt x="8915" y="3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9"/>
            <p:cNvSpPr/>
            <p:nvPr/>
          </p:nvSpPr>
          <p:spPr>
            <a:xfrm>
              <a:off x="6878345" y="2129593"/>
              <a:ext cx="714978" cy="725604"/>
            </a:xfrm>
            <a:custGeom>
              <a:avLst/>
              <a:gdLst/>
              <a:ahLst/>
              <a:cxnLst/>
              <a:rect l="l" t="t" r="r" b="b"/>
              <a:pathLst>
                <a:path w="11775" h="11950" extrusionOk="0">
                  <a:moveTo>
                    <a:pt x="6135" y="1"/>
                  </a:moveTo>
                  <a:lnTo>
                    <a:pt x="6163" y="2617"/>
                  </a:lnTo>
                  <a:lnTo>
                    <a:pt x="715" y="2617"/>
                  </a:lnTo>
                  <a:lnTo>
                    <a:pt x="715" y="4545"/>
                  </a:lnTo>
                  <a:lnTo>
                    <a:pt x="5029" y="4545"/>
                  </a:lnTo>
                  <a:cubicBezTo>
                    <a:pt x="3694" y="6164"/>
                    <a:pt x="1862" y="7647"/>
                    <a:pt x="1" y="8605"/>
                  </a:cubicBezTo>
                  <a:cubicBezTo>
                    <a:pt x="527" y="9009"/>
                    <a:pt x="1106" y="9656"/>
                    <a:pt x="1455" y="10156"/>
                  </a:cubicBezTo>
                  <a:cubicBezTo>
                    <a:pt x="3185" y="9132"/>
                    <a:pt x="4896" y="7715"/>
                    <a:pt x="6204" y="6095"/>
                  </a:cubicBezTo>
                  <a:lnTo>
                    <a:pt x="6245" y="9738"/>
                  </a:lnTo>
                  <a:cubicBezTo>
                    <a:pt x="6245" y="10101"/>
                    <a:pt x="6149" y="10101"/>
                    <a:pt x="4814" y="10101"/>
                  </a:cubicBezTo>
                  <a:cubicBezTo>
                    <a:pt x="4465" y="10101"/>
                    <a:pt x="4088" y="10101"/>
                    <a:pt x="3749" y="10087"/>
                  </a:cubicBezTo>
                  <a:lnTo>
                    <a:pt x="3749" y="10087"/>
                  </a:lnTo>
                  <a:cubicBezTo>
                    <a:pt x="3965" y="10601"/>
                    <a:pt x="4194" y="11422"/>
                    <a:pt x="4277" y="11950"/>
                  </a:cubicBezTo>
                  <a:cubicBezTo>
                    <a:pt x="6985" y="11950"/>
                    <a:pt x="8306" y="11923"/>
                    <a:pt x="8279" y="9779"/>
                  </a:cubicBezTo>
                  <a:lnTo>
                    <a:pt x="8227" y="4545"/>
                  </a:lnTo>
                  <a:lnTo>
                    <a:pt x="11775" y="4545"/>
                  </a:lnTo>
                  <a:lnTo>
                    <a:pt x="11775" y="2617"/>
                  </a:lnTo>
                  <a:lnTo>
                    <a:pt x="8213" y="2617"/>
                  </a:lnTo>
                  <a:lnTo>
                    <a:pt x="8186" y="391"/>
                  </a:lnTo>
                  <a:cubicBezTo>
                    <a:pt x="8485" y="350"/>
                    <a:pt x="8577" y="231"/>
                    <a:pt x="8590" y="83"/>
                  </a:cubicBez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9"/>
            <p:cNvSpPr/>
            <p:nvPr/>
          </p:nvSpPr>
          <p:spPr>
            <a:xfrm>
              <a:off x="6893889" y="3237456"/>
              <a:ext cx="694455" cy="728094"/>
            </a:xfrm>
            <a:custGeom>
              <a:avLst/>
              <a:gdLst/>
              <a:ahLst/>
              <a:cxnLst/>
              <a:rect l="l" t="t" r="r" b="b"/>
              <a:pathLst>
                <a:path w="11437" h="11991" extrusionOk="0">
                  <a:moveTo>
                    <a:pt x="3479" y="0"/>
                  </a:moveTo>
                  <a:cubicBezTo>
                    <a:pt x="2966" y="2198"/>
                    <a:pt x="1726" y="4763"/>
                    <a:pt x="1" y="6273"/>
                  </a:cubicBezTo>
                  <a:cubicBezTo>
                    <a:pt x="566" y="6530"/>
                    <a:pt x="1418" y="6961"/>
                    <a:pt x="1874" y="7255"/>
                  </a:cubicBezTo>
                  <a:cubicBezTo>
                    <a:pt x="2562" y="6530"/>
                    <a:pt x="3209" y="5691"/>
                    <a:pt x="3763" y="4790"/>
                  </a:cubicBezTo>
                  <a:lnTo>
                    <a:pt x="6380" y="4790"/>
                  </a:lnTo>
                  <a:cubicBezTo>
                    <a:pt x="6044" y="7040"/>
                    <a:pt x="4869" y="9402"/>
                    <a:pt x="2415" y="10737"/>
                  </a:cubicBezTo>
                  <a:cubicBezTo>
                    <a:pt x="2942" y="11046"/>
                    <a:pt x="3805" y="11624"/>
                    <a:pt x="4236" y="11991"/>
                  </a:cubicBezTo>
                  <a:cubicBezTo>
                    <a:pt x="6930" y="10371"/>
                    <a:pt x="8023" y="7755"/>
                    <a:pt x="8523" y="4965"/>
                  </a:cubicBezTo>
                  <a:cubicBezTo>
                    <a:pt x="8660" y="4951"/>
                    <a:pt x="8779" y="4883"/>
                    <a:pt x="8807" y="4790"/>
                  </a:cubicBezTo>
                  <a:lnTo>
                    <a:pt x="11436" y="4790"/>
                  </a:lnTo>
                  <a:lnTo>
                    <a:pt x="11436" y="2846"/>
                  </a:lnTo>
                  <a:lnTo>
                    <a:pt x="4746" y="2846"/>
                  </a:lnTo>
                  <a:cubicBezTo>
                    <a:pt x="5086" y="2078"/>
                    <a:pt x="5407" y="1202"/>
                    <a:pt x="5558" y="743"/>
                  </a:cubicBezTo>
                  <a:cubicBezTo>
                    <a:pt x="5773" y="730"/>
                    <a:pt x="5920" y="634"/>
                    <a:pt x="5961" y="501"/>
                  </a:cubicBezTo>
                  <a:lnTo>
                    <a:pt x="3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9"/>
            <p:cNvSpPr/>
            <p:nvPr/>
          </p:nvSpPr>
          <p:spPr>
            <a:xfrm>
              <a:off x="-440496" y="-1166933"/>
              <a:ext cx="133280" cy="1585217"/>
            </a:xfrm>
            <a:custGeom>
              <a:avLst/>
              <a:gdLst/>
              <a:ahLst/>
              <a:cxnLst/>
              <a:rect l="l" t="t" r="r" b="b"/>
              <a:pathLst>
                <a:path w="2195" h="26107" extrusionOk="0">
                  <a:moveTo>
                    <a:pt x="0" y="0"/>
                  </a:moveTo>
                  <a:lnTo>
                    <a:pt x="0" y="24826"/>
                  </a:lnTo>
                  <a:lnTo>
                    <a:pt x="2195" y="26107"/>
                  </a:lnTo>
                  <a:lnTo>
                    <a:pt x="2195" y="1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9"/>
            <p:cNvSpPr/>
            <p:nvPr/>
          </p:nvSpPr>
          <p:spPr>
            <a:xfrm>
              <a:off x="-440496" y="1439133"/>
              <a:ext cx="133280" cy="1526379"/>
            </a:xfrm>
            <a:custGeom>
              <a:avLst/>
              <a:gdLst/>
              <a:ahLst/>
              <a:cxnLst/>
              <a:rect l="l" t="t" r="r" b="b"/>
              <a:pathLst>
                <a:path w="2195" h="25138" extrusionOk="0">
                  <a:moveTo>
                    <a:pt x="0" y="1"/>
                  </a:moveTo>
                  <a:lnTo>
                    <a:pt x="0" y="24826"/>
                  </a:lnTo>
                  <a:lnTo>
                    <a:pt x="2195" y="25137"/>
                  </a:lnTo>
                  <a:lnTo>
                    <a:pt x="219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9"/>
            <p:cNvSpPr/>
            <p:nvPr/>
          </p:nvSpPr>
          <p:spPr>
            <a:xfrm>
              <a:off x="-700375" y="-1647525"/>
              <a:ext cx="789239" cy="1494319"/>
            </a:xfrm>
            <a:custGeom>
              <a:avLst/>
              <a:gdLst/>
              <a:ahLst/>
              <a:cxnLst/>
              <a:rect l="l" t="t" r="r" b="b"/>
              <a:pathLst>
                <a:path w="12998" h="24610" extrusionOk="0">
                  <a:moveTo>
                    <a:pt x="1" y="0"/>
                  </a:moveTo>
                  <a:lnTo>
                    <a:pt x="1" y="24610"/>
                  </a:lnTo>
                  <a:lnTo>
                    <a:pt x="12997" y="24610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9"/>
            <p:cNvSpPr/>
            <p:nvPr/>
          </p:nvSpPr>
          <p:spPr>
            <a:xfrm>
              <a:off x="-658600" y="-1597675"/>
              <a:ext cx="705627" cy="1394617"/>
            </a:xfrm>
            <a:custGeom>
              <a:avLst/>
              <a:gdLst/>
              <a:ahLst/>
              <a:cxnLst/>
              <a:rect l="l" t="t" r="r" b="b"/>
              <a:pathLst>
                <a:path w="11621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11621" y="22967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9"/>
            <p:cNvSpPr/>
            <p:nvPr/>
          </p:nvSpPr>
          <p:spPr>
            <a:xfrm>
              <a:off x="-658600" y="-1597675"/>
              <a:ext cx="125265" cy="1394617"/>
            </a:xfrm>
            <a:custGeom>
              <a:avLst/>
              <a:gdLst/>
              <a:ahLst/>
              <a:cxnLst/>
              <a:rect l="l" t="t" r="r" b="b"/>
              <a:pathLst>
                <a:path w="2063" h="22968" extrusionOk="0">
                  <a:moveTo>
                    <a:pt x="0" y="1"/>
                  </a:moveTo>
                  <a:lnTo>
                    <a:pt x="0" y="22967"/>
                  </a:lnTo>
                  <a:lnTo>
                    <a:pt x="2062" y="2296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9"/>
            <p:cNvSpPr/>
            <p:nvPr/>
          </p:nvSpPr>
          <p:spPr>
            <a:xfrm>
              <a:off x="-412262" y="-1473322"/>
              <a:ext cx="244762" cy="260975"/>
            </a:xfrm>
            <a:custGeom>
              <a:avLst/>
              <a:gdLst/>
              <a:ahLst/>
              <a:cxnLst/>
              <a:rect l="l" t="t" r="r" b="b"/>
              <a:pathLst>
                <a:path w="4031" h="4298" extrusionOk="0">
                  <a:moveTo>
                    <a:pt x="3890" y="1568"/>
                  </a:moveTo>
                  <a:cubicBezTo>
                    <a:pt x="3339" y="1568"/>
                    <a:pt x="2683" y="1653"/>
                    <a:pt x="2216" y="1805"/>
                  </a:cubicBezTo>
                  <a:lnTo>
                    <a:pt x="2343" y="2318"/>
                  </a:lnTo>
                  <a:cubicBezTo>
                    <a:pt x="2767" y="2200"/>
                    <a:pt x="3273" y="2140"/>
                    <a:pt x="3742" y="2140"/>
                  </a:cubicBezTo>
                  <a:cubicBezTo>
                    <a:pt x="3802" y="2140"/>
                    <a:pt x="3862" y="2141"/>
                    <a:pt x="3921" y="2143"/>
                  </a:cubicBezTo>
                  <a:lnTo>
                    <a:pt x="3921" y="1568"/>
                  </a:lnTo>
                  <a:cubicBezTo>
                    <a:pt x="3911" y="1568"/>
                    <a:pt x="3901" y="1568"/>
                    <a:pt x="3890" y="1568"/>
                  </a:cubicBezTo>
                  <a:close/>
                  <a:moveTo>
                    <a:pt x="2196" y="2705"/>
                  </a:moveTo>
                  <a:cubicBezTo>
                    <a:pt x="1994" y="2931"/>
                    <a:pt x="1894" y="3184"/>
                    <a:pt x="1891" y="3414"/>
                  </a:cubicBezTo>
                  <a:cubicBezTo>
                    <a:pt x="1884" y="3749"/>
                    <a:pt x="2096" y="4040"/>
                    <a:pt x="2521" y="4139"/>
                  </a:cubicBezTo>
                  <a:cubicBezTo>
                    <a:pt x="2778" y="4201"/>
                    <a:pt x="3165" y="4225"/>
                    <a:pt x="3534" y="4225"/>
                  </a:cubicBezTo>
                  <a:cubicBezTo>
                    <a:pt x="3705" y="4225"/>
                    <a:pt x="3873" y="4221"/>
                    <a:pt x="4021" y="4212"/>
                  </a:cubicBezTo>
                  <a:lnTo>
                    <a:pt x="4031" y="3619"/>
                  </a:lnTo>
                  <a:lnTo>
                    <a:pt x="4031" y="3619"/>
                  </a:lnTo>
                  <a:cubicBezTo>
                    <a:pt x="3852" y="3633"/>
                    <a:pt x="3654" y="3643"/>
                    <a:pt x="3462" y="3643"/>
                  </a:cubicBezTo>
                  <a:cubicBezTo>
                    <a:pt x="2730" y="3643"/>
                    <a:pt x="2487" y="3575"/>
                    <a:pt x="2487" y="3314"/>
                  </a:cubicBezTo>
                  <a:cubicBezTo>
                    <a:pt x="2487" y="3194"/>
                    <a:pt x="2558" y="3051"/>
                    <a:pt x="2706" y="2894"/>
                  </a:cubicBezTo>
                  <a:lnTo>
                    <a:pt x="2196" y="2705"/>
                  </a:lnTo>
                  <a:close/>
                  <a:moveTo>
                    <a:pt x="997" y="0"/>
                  </a:moveTo>
                  <a:cubicBezTo>
                    <a:pt x="973" y="277"/>
                    <a:pt x="939" y="609"/>
                    <a:pt x="902" y="887"/>
                  </a:cubicBezTo>
                  <a:cubicBezTo>
                    <a:pt x="819" y="887"/>
                    <a:pt x="734" y="890"/>
                    <a:pt x="658" y="890"/>
                  </a:cubicBezTo>
                  <a:cubicBezTo>
                    <a:pt x="429" y="890"/>
                    <a:pt x="179" y="890"/>
                    <a:pt x="25" y="880"/>
                  </a:cubicBezTo>
                  <a:lnTo>
                    <a:pt x="25" y="880"/>
                  </a:lnTo>
                  <a:lnTo>
                    <a:pt x="36" y="1448"/>
                  </a:lnTo>
                  <a:cubicBezTo>
                    <a:pt x="118" y="1456"/>
                    <a:pt x="213" y="1456"/>
                    <a:pt x="312" y="1456"/>
                  </a:cubicBezTo>
                  <a:cubicBezTo>
                    <a:pt x="405" y="1456"/>
                    <a:pt x="744" y="1456"/>
                    <a:pt x="819" y="1448"/>
                  </a:cubicBezTo>
                  <a:lnTo>
                    <a:pt x="819" y="1448"/>
                  </a:lnTo>
                  <a:cubicBezTo>
                    <a:pt x="658" y="2414"/>
                    <a:pt x="381" y="3321"/>
                    <a:pt x="1" y="4078"/>
                  </a:cubicBezTo>
                  <a:lnTo>
                    <a:pt x="624" y="4297"/>
                  </a:lnTo>
                  <a:cubicBezTo>
                    <a:pt x="963" y="3502"/>
                    <a:pt x="1257" y="2421"/>
                    <a:pt x="1446" y="1415"/>
                  </a:cubicBezTo>
                  <a:cubicBezTo>
                    <a:pt x="1915" y="1377"/>
                    <a:pt x="2390" y="1301"/>
                    <a:pt x="2754" y="1181"/>
                  </a:cubicBezTo>
                  <a:lnTo>
                    <a:pt x="2640" y="585"/>
                  </a:lnTo>
                  <a:cubicBezTo>
                    <a:pt x="2316" y="709"/>
                    <a:pt x="1921" y="781"/>
                    <a:pt x="1545" y="829"/>
                  </a:cubicBezTo>
                  <a:cubicBezTo>
                    <a:pt x="1579" y="613"/>
                    <a:pt x="1617" y="356"/>
                    <a:pt x="1641" y="182"/>
                  </a:cubicBezTo>
                  <a:cubicBezTo>
                    <a:pt x="1713" y="168"/>
                    <a:pt x="1771" y="127"/>
                    <a:pt x="1774" y="69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004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"/>
            <p:cNvSpPr/>
            <p:nvPr/>
          </p:nvSpPr>
          <p:spPr>
            <a:xfrm>
              <a:off x="-412444" y="-1160254"/>
              <a:ext cx="200922" cy="223935"/>
            </a:xfrm>
            <a:custGeom>
              <a:avLst/>
              <a:gdLst/>
              <a:ahLst/>
              <a:cxnLst/>
              <a:rect l="l" t="t" r="r" b="b"/>
              <a:pathLst>
                <a:path w="3309" h="3688" extrusionOk="0">
                  <a:moveTo>
                    <a:pt x="3010" y="1"/>
                  </a:moveTo>
                  <a:cubicBezTo>
                    <a:pt x="2725" y="55"/>
                    <a:pt x="2376" y="96"/>
                    <a:pt x="2089" y="110"/>
                  </a:cubicBezTo>
                  <a:cubicBezTo>
                    <a:pt x="1753" y="127"/>
                    <a:pt x="1055" y="148"/>
                    <a:pt x="573" y="148"/>
                  </a:cubicBezTo>
                  <a:cubicBezTo>
                    <a:pt x="445" y="148"/>
                    <a:pt x="329" y="148"/>
                    <a:pt x="244" y="144"/>
                  </a:cubicBezTo>
                  <a:lnTo>
                    <a:pt x="244" y="144"/>
                  </a:lnTo>
                  <a:cubicBezTo>
                    <a:pt x="254" y="277"/>
                    <a:pt x="257" y="582"/>
                    <a:pt x="257" y="726"/>
                  </a:cubicBezTo>
                  <a:cubicBezTo>
                    <a:pt x="336" y="728"/>
                    <a:pt x="425" y="729"/>
                    <a:pt x="520" y="729"/>
                  </a:cubicBezTo>
                  <a:cubicBezTo>
                    <a:pt x="909" y="729"/>
                    <a:pt x="1387" y="712"/>
                    <a:pt x="1582" y="682"/>
                  </a:cubicBezTo>
                  <a:lnTo>
                    <a:pt x="1582" y="688"/>
                  </a:lnTo>
                  <a:cubicBezTo>
                    <a:pt x="1390" y="791"/>
                    <a:pt x="1134" y="979"/>
                    <a:pt x="969" y="1107"/>
                  </a:cubicBezTo>
                  <a:lnTo>
                    <a:pt x="1497" y="1369"/>
                  </a:lnTo>
                  <a:cubicBezTo>
                    <a:pt x="1785" y="1137"/>
                    <a:pt x="2376" y="740"/>
                    <a:pt x="3058" y="620"/>
                  </a:cubicBezTo>
                  <a:lnTo>
                    <a:pt x="3010" y="1"/>
                  </a:lnTo>
                  <a:close/>
                  <a:moveTo>
                    <a:pt x="449" y="1637"/>
                  </a:moveTo>
                  <a:cubicBezTo>
                    <a:pt x="192" y="1908"/>
                    <a:pt x="1" y="2270"/>
                    <a:pt x="1" y="2643"/>
                  </a:cubicBezTo>
                  <a:cubicBezTo>
                    <a:pt x="1" y="3079"/>
                    <a:pt x="264" y="3482"/>
                    <a:pt x="881" y="3623"/>
                  </a:cubicBezTo>
                  <a:cubicBezTo>
                    <a:pt x="1079" y="3664"/>
                    <a:pt x="1459" y="3687"/>
                    <a:pt x="1873" y="3687"/>
                  </a:cubicBezTo>
                  <a:cubicBezTo>
                    <a:pt x="2370" y="3687"/>
                    <a:pt x="2924" y="3654"/>
                    <a:pt x="3308" y="3592"/>
                  </a:cubicBezTo>
                  <a:lnTo>
                    <a:pt x="3260" y="2976"/>
                  </a:lnTo>
                  <a:cubicBezTo>
                    <a:pt x="2825" y="3061"/>
                    <a:pt x="2260" y="3106"/>
                    <a:pt x="1788" y="3106"/>
                  </a:cubicBezTo>
                  <a:cubicBezTo>
                    <a:pt x="1305" y="3106"/>
                    <a:pt x="617" y="3106"/>
                    <a:pt x="617" y="2537"/>
                  </a:cubicBezTo>
                  <a:cubicBezTo>
                    <a:pt x="617" y="2322"/>
                    <a:pt x="747" y="2082"/>
                    <a:pt x="966" y="1867"/>
                  </a:cubicBezTo>
                  <a:lnTo>
                    <a:pt x="449" y="1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"/>
            <p:cNvSpPr/>
            <p:nvPr/>
          </p:nvSpPr>
          <p:spPr>
            <a:xfrm>
              <a:off x="-423859" y="-890843"/>
              <a:ext cx="278826" cy="274272"/>
            </a:xfrm>
            <a:custGeom>
              <a:avLst/>
              <a:gdLst/>
              <a:ahLst/>
              <a:cxnLst/>
              <a:rect l="l" t="t" r="r" b="b"/>
              <a:pathLst>
                <a:path w="4592" h="4517" extrusionOk="0">
                  <a:moveTo>
                    <a:pt x="2818" y="1"/>
                  </a:moveTo>
                  <a:lnTo>
                    <a:pt x="2818" y="466"/>
                  </a:lnTo>
                  <a:lnTo>
                    <a:pt x="1866" y="466"/>
                  </a:lnTo>
                  <a:lnTo>
                    <a:pt x="1866" y="942"/>
                  </a:lnTo>
                  <a:lnTo>
                    <a:pt x="2818" y="942"/>
                  </a:lnTo>
                  <a:lnTo>
                    <a:pt x="2818" y="1404"/>
                  </a:lnTo>
                  <a:lnTo>
                    <a:pt x="3362" y="1404"/>
                  </a:lnTo>
                  <a:lnTo>
                    <a:pt x="3362" y="942"/>
                  </a:lnTo>
                  <a:lnTo>
                    <a:pt x="4362" y="942"/>
                  </a:lnTo>
                  <a:lnTo>
                    <a:pt x="4362" y="466"/>
                  </a:lnTo>
                  <a:lnTo>
                    <a:pt x="3362" y="466"/>
                  </a:lnTo>
                  <a:lnTo>
                    <a:pt x="3362" y="127"/>
                  </a:lnTo>
                  <a:cubicBezTo>
                    <a:pt x="3448" y="110"/>
                    <a:pt x="3482" y="86"/>
                    <a:pt x="3485" y="38"/>
                  </a:cubicBezTo>
                  <a:lnTo>
                    <a:pt x="2818" y="1"/>
                  </a:lnTo>
                  <a:close/>
                  <a:moveTo>
                    <a:pt x="202" y="1011"/>
                  </a:moveTo>
                  <a:lnTo>
                    <a:pt x="202" y="1011"/>
                  </a:lnTo>
                  <a:cubicBezTo>
                    <a:pt x="206" y="1431"/>
                    <a:pt x="151" y="1932"/>
                    <a:pt x="1" y="2202"/>
                  </a:cubicBezTo>
                  <a:lnTo>
                    <a:pt x="374" y="2360"/>
                  </a:lnTo>
                  <a:cubicBezTo>
                    <a:pt x="541" y="2031"/>
                    <a:pt x="600" y="1510"/>
                    <a:pt x="579" y="1058"/>
                  </a:cubicBezTo>
                  <a:lnTo>
                    <a:pt x="202" y="1011"/>
                  </a:lnTo>
                  <a:close/>
                  <a:moveTo>
                    <a:pt x="3547" y="2126"/>
                  </a:moveTo>
                  <a:lnTo>
                    <a:pt x="3547" y="2575"/>
                  </a:lnTo>
                  <a:lnTo>
                    <a:pt x="2637" y="2575"/>
                  </a:lnTo>
                  <a:lnTo>
                    <a:pt x="2637" y="2126"/>
                  </a:lnTo>
                  <a:close/>
                  <a:moveTo>
                    <a:pt x="709" y="4"/>
                  </a:moveTo>
                  <a:lnTo>
                    <a:pt x="709" y="1671"/>
                  </a:lnTo>
                  <a:cubicBezTo>
                    <a:pt x="709" y="2517"/>
                    <a:pt x="637" y="3435"/>
                    <a:pt x="31" y="4109"/>
                  </a:cubicBezTo>
                  <a:cubicBezTo>
                    <a:pt x="144" y="4195"/>
                    <a:pt x="325" y="4389"/>
                    <a:pt x="407" y="4517"/>
                  </a:cubicBezTo>
                  <a:cubicBezTo>
                    <a:pt x="743" y="4157"/>
                    <a:pt x="938" y="3743"/>
                    <a:pt x="1058" y="3301"/>
                  </a:cubicBezTo>
                  <a:cubicBezTo>
                    <a:pt x="1192" y="3513"/>
                    <a:pt x="1332" y="3736"/>
                    <a:pt x="1411" y="3893"/>
                  </a:cubicBezTo>
                  <a:lnTo>
                    <a:pt x="1794" y="3503"/>
                  </a:lnTo>
                  <a:cubicBezTo>
                    <a:pt x="1701" y="3383"/>
                    <a:pt x="1336" y="2880"/>
                    <a:pt x="1171" y="2684"/>
                  </a:cubicBezTo>
                  <a:cubicBezTo>
                    <a:pt x="1205" y="2397"/>
                    <a:pt x="1216" y="2106"/>
                    <a:pt x="1219" y="1815"/>
                  </a:cubicBezTo>
                  <a:cubicBezTo>
                    <a:pt x="1308" y="1859"/>
                    <a:pt x="1503" y="1952"/>
                    <a:pt x="1507" y="1952"/>
                  </a:cubicBezTo>
                  <a:cubicBezTo>
                    <a:pt x="1630" y="1709"/>
                    <a:pt x="1784" y="1319"/>
                    <a:pt x="1870" y="1052"/>
                  </a:cubicBezTo>
                  <a:cubicBezTo>
                    <a:pt x="1932" y="1052"/>
                    <a:pt x="1976" y="1034"/>
                    <a:pt x="1989" y="1004"/>
                  </a:cubicBezTo>
                  <a:lnTo>
                    <a:pt x="1480" y="791"/>
                  </a:lnTo>
                  <a:cubicBezTo>
                    <a:pt x="1425" y="1055"/>
                    <a:pt x="1322" y="1415"/>
                    <a:pt x="1219" y="1685"/>
                  </a:cubicBezTo>
                  <a:lnTo>
                    <a:pt x="1219" y="124"/>
                  </a:lnTo>
                  <a:cubicBezTo>
                    <a:pt x="1301" y="110"/>
                    <a:pt x="1336" y="86"/>
                    <a:pt x="1339" y="42"/>
                  </a:cubicBezTo>
                  <a:cubicBezTo>
                    <a:pt x="1144" y="28"/>
                    <a:pt x="952" y="18"/>
                    <a:pt x="709" y="4"/>
                  </a:cubicBezTo>
                  <a:close/>
                  <a:moveTo>
                    <a:pt x="2116" y="1148"/>
                  </a:moveTo>
                  <a:lnTo>
                    <a:pt x="2116" y="1644"/>
                  </a:lnTo>
                  <a:lnTo>
                    <a:pt x="1660" y="1644"/>
                  </a:lnTo>
                  <a:lnTo>
                    <a:pt x="1660" y="2126"/>
                  </a:lnTo>
                  <a:lnTo>
                    <a:pt x="2116" y="2126"/>
                  </a:lnTo>
                  <a:lnTo>
                    <a:pt x="2116" y="2575"/>
                  </a:lnTo>
                  <a:lnTo>
                    <a:pt x="1688" y="2575"/>
                  </a:lnTo>
                  <a:lnTo>
                    <a:pt x="1688" y="3058"/>
                  </a:lnTo>
                  <a:lnTo>
                    <a:pt x="2232" y="3058"/>
                  </a:lnTo>
                  <a:cubicBezTo>
                    <a:pt x="2194" y="3592"/>
                    <a:pt x="2082" y="3907"/>
                    <a:pt x="1393" y="4089"/>
                  </a:cubicBezTo>
                  <a:cubicBezTo>
                    <a:pt x="1503" y="4184"/>
                    <a:pt x="1640" y="4386"/>
                    <a:pt x="1688" y="4517"/>
                  </a:cubicBezTo>
                  <a:cubicBezTo>
                    <a:pt x="2564" y="4246"/>
                    <a:pt x="2701" y="3760"/>
                    <a:pt x="2763" y="3116"/>
                  </a:cubicBezTo>
                  <a:cubicBezTo>
                    <a:pt x="2821" y="3106"/>
                    <a:pt x="2859" y="3085"/>
                    <a:pt x="2869" y="3058"/>
                  </a:cubicBezTo>
                  <a:lnTo>
                    <a:pt x="3180" y="3058"/>
                  </a:lnTo>
                  <a:lnTo>
                    <a:pt x="3180" y="3852"/>
                  </a:lnTo>
                  <a:cubicBezTo>
                    <a:pt x="3180" y="4311"/>
                    <a:pt x="3277" y="4462"/>
                    <a:pt x="3715" y="4462"/>
                  </a:cubicBezTo>
                  <a:lnTo>
                    <a:pt x="4075" y="4462"/>
                  </a:lnTo>
                  <a:cubicBezTo>
                    <a:pt x="4410" y="4462"/>
                    <a:pt x="4544" y="4311"/>
                    <a:pt x="4591" y="3719"/>
                  </a:cubicBezTo>
                  <a:cubicBezTo>
                    <a:pt x="4451" y="3678"/>
                    <a:pt x="4228" y="3599"/>
                    <a:pt x="4122" y="3517"/>
                  </a:cubicBezTo>
                  <a:cubicBezTo>
                    <a:pt x="4112" y="3928"/>
                    <a:pt x="4092" y="3989"/>
                    <a:pt x="4013" y="3989"/>
                  </a:cubicBezTo>
                  <a:lnTo>
                    <a:pt x="3811" y="3989"/>
                  </a:lnTo>
                  <a:cubicBezTo>
                    <a:pt x="3729" y="3989"/>
                    <a:pt x="3715" y="3972"/>
                    <a:pt x="3715" y="3845"/>
                  </a:cubicBezTo>
                  <a:lnTo>
                    <a:pt x="3715" y="3116"/>
                  </a:lnTo>
                  <a:cubicBezTo>
                    <a:pt x="3784" y="3106"/>
                    <a:pt x="3814" y="3085"/>
                    <a:pt x="3831" y="3058"/>
                  </a:cubicBezTo>
                  <a:lnTo>
                    <a:pt x="4523" y="3058"/>
                  </a:lnTo>
                  <a:lnTo>
                    <a:pt x="4523" y="2575"/>
                  </a:lnTo>
                  <a:lnTo>
                    <a:pt x="4075" y="2575"/>
                  </a:lnTo>
                  <a:lnTo>
                    <a:pt x="4075" y="2126"/>
                  </a:lnTo>
                  <a:lnTo>
                    <a:pt x="4550" y="2126"/>
                  </a:lnTo>
                  <a:lnTo>
                    <a:pt x="4550" y="1644"/>
                  </a:lnTo>
                  <a:lnTo>
                    <a:pt x="4075" y="1644"/>
                  </a:lnTo>
                  <a:lnTo>
                    <a:pt x="4075" y="1271"/>
                  </a:lnTo>
                  <a:cubicBezTo>
                    <a:pt x="4160" y="1257"/>
                    <a:pt x="4194" y="1226"/>
                    <a:pt x="4198" y="1185"/>
                  </a:cubicBezTo>
                  <a:lnTo>
                    <a:pt x="3547" y="1148"/>
                  </a:lnTo>
                  <a:lnTo>
                    <a:pt x="3547" y="1644"/>
                  </a:lnTo>
                  <a:lnTo>
                    <a:pt x="2637" y="1644"/>
                  </a:lnTo>
                  <a:lnTo>
                    <a:pt x="2637" y="1271"/>
                  </a:lnTo>
                  <a:cubicBezTo>
                    <a:pt x="2715" y="1250"/>
                    <a:pt x="2749" y="1226"/>
                    <a:pt x="2757" y="1185"/>
                  </a:cubicBezTo>
                  <a:lnTo>
                    <a:pt x="2116" y="11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"/>
            <p:cNvSpPr/>
            <p:nvPr/>
          </p:nvSpPr>
          <p:spPr>
            <a:xfrm>
              <a:off x="-412626" y="-588765"/>
              <a:ext cx="233529" cy="258849"/>
            </a:xfrm>
            <a:custGeom>
              <a:avLst/>
              <a:gdLst/>
              <a:ahLst/>
              <a:cxnLst/>
              <a:rect l="l" t="t" r="r" b="b"/>
              <a:pathLst>
                <a:path w="3846" h="4263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438" y="226"/>
                    <a:pt x="1472" y="483"/>
                    <a:pt x="1510" y="678"/>
                  </a:cubicBezTo>
                  <a:cubicBezTo>
                    <a:pt x="1366" y="695"/>
                    <a:pt x="1175" y="695"/>
                    <a:pt x="1031" y="695"/>
                  </a:cubicBezTo>
                  <a:cubicBezTo>
                    <a:pt x="811" y="695"/>
                    <a:pt x="558" y="695"/>
                    <a:pt x="304" y="678"/>
                  </a:cubicBezTo>
                  <a:lnTo>
                    <a:pt x="301" y="1185"/>
                  </a:lnTo>
                  <a:cubicBezTo>
                    <a:pt x="535" y="1195"/>
                    <a:pt x="791" y="1195"/>
                    <a:pt x="1055" y="1195"/>
                  </a:cubicBezTo>
                  <a:cubicBezTo>
                    <a:pt x="1236" y="1195"/>
                    <a:pt x="1448" y="1192"/>
                    <a:pt x="1606" y="1178"/>
                  </a:cubicBezTo>
                  <a:cubicBezTo>
                    <a:pt x="1644" y="1335"/>
                    <a:pt x="1705" y="1524"/>
                    <a:pt x="1739" y="1640"/>
                  </a:cubicBezTo>
                  <a:cubicBezTo>
                    <a:pt x="1369" y="1664"/>
                    <a:pt x="1003" y="1664"/>
                    <a:pt x="633" y="1664"/>
                  </a:cubicBezTo>
                  <a:cubicBezTo>
                    <a:pt x="418" y="1664"/>
                    <a:pt x="189" y="1661"/>
                    <a:pt x="0" y="1653"/>
                  </a:cubicBezTo>
                  <a:lnTo>
                    <a:pt x="0" y="1653"/>
                  </a:lnTo>
                  <a:lnTo>
                    <a:pt x="7" y="2157"/>
                  </a:lnTo>
                  <a:cubicBezTo>
                    <a:pt x="304" y="2164"/>
                    <a:pt x="647" y="2164"/>
                    <a:pt x="884" y="2164"/>
                  </a:cubicBezTo>
                  <a:cubicBezTo>
                    <a:pt x="1184" y="2164"/>
                    <a:pt x="1562" y="2157"/>
                    <a:pt x="1911" y="2133"/>
                  </a:cubicBezTo>
                  <a:cubicBezTo>
                    <a:pt x="1986" y="2280"/>
                    <a:pt x="2096" y="2424"/>
                    <a:pt x="2167" y="2506"/>
                  </a:cubicBezTo>
                  <a:cubicBezTo>
                    <a:pt x="2112" y="2500"/>
                    <a:pt x="2034" y="2496"/>
                    <a:pt x="1959" y="2496"/>
                  </a:cubicBezTo>
                  <a:cubicBezTo>
                    <a:pt x="1883" y="2496"/>
                    <a:pt x="1804" y="2500"/>
                    <a:pt x="1742" y="2506"/>
                  </a:cubicBezTo>
                  <a:lnTo>
                    <a:pt x="1886" y="2944"/>
                  </a:lnTo>
                  <a:cubicBezTo>
                    <a:pt x="1972" y="2931"/>
                    <a:pt x="2065" y="2924"/>
                    <a:pt x="2150" y="2924"/>
                  </a:cubicBezTo>
                  <a:cubicBezTo>
                    <a:pt x="2527" y="2924"/>
                    <a:pt x="2643" y="2989"/>
                    <a:pt x="2890" y="3129"/>
                  </a:cubicBezTo>
                  <a:lnTo>
                    <a:pt x="3226" y="2664"/>
                  </a:lnTo>
                  <a:cubicBezTo>
                    <a:pt x="2927" y="2537"/>
                    <a:pt x="2664" y="2290"/>
                    <a:pt x="2523" y="2072"/>
                  </a:cubicBezTo>
                  <a:cubicBezTo>
                    <a:pt x="3009" y="2013"/>
                    <a:pt x="3513" y="1931"/>
                    <a:pt x="3845" y="1811"/>
                  </a:cubicBezTo>
                  <a:lnTo>
                    <a:pt x="3746" y="1291"/>
                  </a:lnTo>
                  <a:cubicBezTo>
                    <a:pt x="3355" y="1435"/>
                    <a:pt x="2831" y="1541"/>
                    <a:pt x="2325" y="1596"/>
                  </a:cubicBezTo>
                  <a:cubicBezTo>
                    <a:pt x="2287" y="1479"/>
                    <a:pt x="2246" y="1294"/>
                    <a:pt x="2202" y="1133"/>
                  </a:cubicBezTo>
                  <a:cubicBezTo>
                    <a:pt x="2616" y="1089"/>
                    <a:pt x="3047" y="1027"/>
                    <a:pt x="3420" y="907"/>
                  </a:cubicBezTo>
                  <a:lnTo>
                    <a:pt x="3308" y="397"/>
                  </a:lnTo>
                  <a:cubicBezTo>
                    <a:pt x="2986" y="514"/>
                    <a:pt x="2489" y="603"/>
                    <a:pt x="2102" y="637"/>
                  </a:cubicBezTo>
                  <a:cubicBezTo>
                    <a:pt x="2071" y="473"/>
                    <a:pt x="2055" y="285"/>
                    <a:pt x="2041" y="130"/>
                  </a:cubicBezTo>
                  <a:cubicBezTo>
                    <a:pt x="2120" y="117"/>
                    <a:pt x="2167" y="72"/>
                    <a:pt x="2167" y="14"/>
                  </a:cubicBezTo>
                  <a:lnTo>
                    <a:pt x="1407" y="0"/>
                  </a:lnTo>
                  <a:close/>
                  <a:moveTo>
                    <a:pt x="996" y="2653"/>
                  </a:moveTo>
                  <a:cubicBezTo>
                    <a:pt x="719" y="2824"/>
                    <a:pt x="476" y="3116"/>
                    <a:pt x="476" y="3417"/>
                  </a:cubicBezTo>
                  <a:cubicBezTo>
                    <a:pt x="476" y="3968"/>
                    <a:pt x="1051" y="4249"/>
                    <a:pt x="1876" y="4259"/>
                  </a:cubicBezTo>
                  <a:cubicBezTo>
                    <a:pt x="2009" y="4259"/>
                    <a:pt x="2129" y="4262"/>
                    <a:pt x="2240" y="4262"/>
                  </a:cubicBezTo>
                  <a:cubicBezTo>
                    <a:pt x="2575" y="4262"/>
                    <a:pt x="2818" y="4249"/>
                    <a:pt x="3000" y="4232"/>
                  </a:cubicBezTo>
                  <a:lnTo>
                    <a:pt x="3030" y="3681"/>
                  </a:lnTo>
                  <a:lnTo>
                    <a:pt x="3030" y="3681"/>
                  </a:lnTo>
                  <a:cubicBezTo>
                    <a:pt x="2753" y="3715"/>
                    <a:pt x="2308" y="3732"/>
                    <a:pt x="1979" y="3732"/>
                  </a:cubicBezTo>
                  <a:cubicBezTo>
                    <a:pt x="1636" y="3732"/>
                    <a:pt x="1089" y="3718"/>
                    <a:pt x="1089" y="3390"/>
                  </a:cubicBezTo>
                  <a:cubicBezTo>
                    <a:pt x="1092" y="3270"/>
                    <a:pt x="1198" y="3123"/>
                    <a:pt x="1393" y="3020"/>
                  </a:cubicBezTo>
                  <a:lnTo>
                    <a:pt x="996" y="26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"/>
            <p:cNvSpPr/>
            <p:nvPr/>
          </p:nvSpPr>
          <p:spPr>
            <a:xfrm>
              <a:off x="-255242" y="2930517"/>
              <a:ext cx="412714" cy="1523465"/>
            </a:xfrm>
            <a:custGeom>
              <a:avLst/>
              <a:gdLst/>
              <a:ahLst/>
              <a:cxnLst/>
              <a:rect l="l" t="t" r="r" b="b"/>
              <a:pathLst>
                <a:path w="6797" h="25090" extrusionOk="0">
                  <a:moveTo>
                    <a:pt x="0" y="0"/>
                  </a:moveTo>
                  <a:lnTo>
                    <a:pt x="0" y="25090"/>
                  </a:lnTo>
                  <a:lnTo>
                    <a:pt x="6796" y="25090"/>
                  </a:lnTo>
                  <a:lnTo>
                    <a:pt x="6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"/>
            <p:cNvSpPr/>
            <p:nvPr/>
          </p:nvSpPr>
          <p:spPr>
            <a:xfrm>
              <a:off x="-255242" y="2998523"/>
              <a:ext cx="353633" cy="1387452"/>
            </a:xfrm>
            <a:custGeom>
              <a:avLst/>
              <a:gdLst/>
              <a:ahLst/>
              <a:cxnLst/>
              <a:rect l="l" t="t" r="r" b="b"/>
              <a:pathLst>
                <a:path w="5824" h="22850" extrusionOk="0">
                  <a:moveTo>
                    <a:pt x="0" y="0"/>
                  </a:moveTo>
                  <a:lnTo>
                    <a:pt x="0" y="22850"/>
                  </a:lnTo>
                  <a:lnTo>
                    <a:pt x="5823" y="2285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"/>
            <p:cNvSpPr/>
            <p:nvPr/>
          </p:nvSpPr>
          <p:spPr>
            <a:xfrm>
              <a:off x="-209763" y="3282871"/>
              <a:ext cx="251199" cy="241848"/>
            </a:xfrm>
            <a:custGeom>
              <a:avLst/>
              <a:gdLst/>
              <a:ahLst/>
              <a:cxnLst/>
              <a:rect l="l" t="t" r="r" b="b"/>
              <a:pathLst>
                <a:path w="4137" h="3983" extrusionOk="0">
                  <a:moveTo>
                    <a:pt x="3089" y="501"/>
                  </a:moveTo>
                  <a:lnTo>
                    <a:pt x="2647" y="816"/>
                  </a:lnTo>
                  <a:cubicBezTo>
                    <a:pt x="3041" y="1148"/>
                    <a:pt x="3445" y="1716"/>
                    <a:pt x="3551" y="2322"/>
                  </a:cubicBezTo>
                  <a:lnTo>
                    <a:pt x="4137" y="2103"/>
                  </a:lnTo>
                  <a:cubicBezTo>
                    <a:pt x="4037" y="1524"/>
                    <a:pt x="3562" y="853"/>
                    <a:pt x="3089" y="501"/>
                  </a:cubicBezTo>
                  <a:close/>
                  <a:moveTo>
                    <a:pt x="1051" y="1"/>
                  </a:moveTo>
                  <a:cubicBezTo>
                    <a:pt x="1010" y="385"/>
                    <a:pt x="953" y="768"/>
                    <a:pt x="891" y="1100"/>
                  </a:cubicBezTo>
                  <a:lnTo>
                    <a:pt x="45" y="1192"/>
                  </a:lnTo>
                  <a:lnTo>
                    <a:pt x="97" y="1757"/>
                  </a:lnTo>
                  <a:cubicBezTo>
                    <a:pt x="295" y="1723"/>
                    <a:pt x="624" y="1675"/>
                    <a:pt x="788" y="1648"/>
                  </a:cubicBezTo>
                  <a:lnTo>
                    <a:pt x="788" y="1648"/>
                  </a:lnTo>
                  <a:cubicBezTo>
                    <a:pt x="607" y="2394"/>
                    <a:pt x="373" y="3027"/>
                    <a:pt x="0" y="3702"/>
                  </a:cubicBezTo>
                  <a:lnTo>
                    <a:pt x="528" y="3959"/>
                  </a:lnTo>
                  <a:cubicBezTo>
                    <a:pt x="915" y="3229"/>
                    <a:pt x="1165" y="2418"/>
                    <a:pt x="1370" y="1586"/>
                  </a:cubicBezTo>
                  <a:cubicBezTo>
                    <a:pt x="1541" y="1562"/>
                    <a:pt x="1699" y="1551"/>
                    <a:pt x="1805" y="1551"/>
                  </a:cubicBezTo>
                  <a:cubicBezTo>
                    <a:pt x="2130" y="1551"/>
                    <a:pt x="2267" y="1782"/>
                    <a:pt x="2271" y="2229"/>
                  </a:cubicBezTo>
                  <a:cubicBezTo>
                    <a:pt x="2271" y="2401"/>
                    <a:pt x="2233" y="2777"/>
                    <a:pt x="2175" y="2976"/>
                  </a:cubicBezTo>
                  <a:cubicBezTo>
                    <a:pt x="2103" y="3236"/>
                    <a:pt x="2010" y="3390"/>
                    <a:pt x="1819" y="3390"/>
                  </a:cubicBezTo>
                  <a:cubicBezTo>
                    <a:pt x="1699" y="3390"/>
                    <a:pt x="1521" y="3335"/>
                    <a:pt x="1209" y="3120"/>
                  </a:cubicBezTo>
                  <a:cubicBezTo>
                    <a:pt x="1165" y="3281"/>
                    <a:pt x="1092" y="3469"/>
                    <a:pt x="1021" y="3610"/>
                  </a:cubicBezTo>
                  <a:cubicBezTo>
                    <a:pt x="1384" y="3897"/>
                    <a:pt x="1658" y="3983"/>
                    <a:pt x="1839" y="3983"/>
                  </a:cubicBezTo>
                  <a:cubicBezTo>
                    <a:pt x="2535" y="3983"/>
                    <a:pt x="2818" y="3267"/>
                    <a:pt x="2835" y="2264"/>
                  </a:cubicBezTo>
                  <a:lnTo>
                    <a:pt x="2835" y="2257"/>
                  </a:lnTo>
                  <a:cubicBezTo>
                    <a:pt x="2835" y="1550"/>
                    <a:pt x="2604" y="1025"/>
                    <a:pt x="1860" y="1025"/>
                  </a:cubicBezTo>
                  <a:cubicBezTo>
                    <a:pt x="1857" y="1025"/>
                    <a:pt x="1855" y="1025"/>
                    <a:pt x="1853" y="1025"/>
                  </a:cubicBezTo>
                  <a:cubicBezTo>
                    <a:pt x="1761" y="1025"/>
                    <a:pt x="1596" y="1038"/>
                    <a:pt x="1479" y="1052"/>
                  </a:cubicBezTo>
                  <a:cubicBezTo>
                    <a:pt x="1528" y="788"/>
                    <a:pt x="1596" y="398"/>
                    <a:pt x="1637" y="175"/>
                  </a:cubicBezTo>
                  <a:cubicBezTo>
                    <a:pt x="1719" y="165"/>
                    <a:pt x="1781" y="141"/>
                    <a:pt x="1788" y="80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"/>
            <p:cNvSpPr/>
            <p:nvPr/>
          </p:nvSpPr>
          <p:spPr>
            <a:xfrm>
              <a:off x="-209945" y="3610268"/>
              <a:ext cx="222235" cy="246645"/>
            </a:xfrm>
            <a:custGeom>
              <a:avLst/>
              <a:gdLst/>
              <a:ahLst/>
              <a:cxnLst/>
              <a:rect l="l" t="t" r="r" b="b"/>
              <a:pathLst>
                <a:path w="3660" h="4062" extrusionOk="0">
                  <a:moveTo>
                    <a:pt x="1342" y="1"/>
                  </a:moveTo>
                  <a:cubicBezTo>
                    <a:pt x="1370" y="217"/>
                    <a:pt x="1400" y="460"/>
                    <a:pt x="1435" y="648"/>
                  </a:cubicBezTo>
                  <a:cubicBezTo>
                    <a:pt x="1301" y="662"/>
                    <a:pt x="1116" y="662"/>
                    <a:pt x="983" y="662"/>
                  </a:cubicBezTo>
                  <a:cubicBezTo>
                    <a:pt x="771" y="662"/>
                    <a:pt x="531" y="662"/>
                    <a:pt x="291" y="648"/>
                  </a:cubicBezTo>
                  <a:lnTo>
                    <a:pt x="284" y="1131"/>
                  </a:lnTo>
                  <a:cubicBezTo>
                    <a:pt x="507" y="1138"/>
                    <a:pt x="754" y="1138"/>
                    <a:pt x="1003" y="1138"/>
                  </a:cubicBezTo>
                  <a:cubicBezTo>
                    <a:pt x="1178" y="1138"/>
                    <a:pt x="1376" y="1135"/>
                    <a:pt x="1527" y="1121"/>
                  </a:cubicBezTo>
                  <a:cubicBezTo>
                    <a:pt x="1565" y="1271"/>
                    <a:pt x="1623" y="1453"/>
                    <a:pt x="1654" y="1562"/>
                  </a:cubicBezTo>
                  <a:cubicBezTo>
                    <a:pt x="1305" y="1587"/>
                    <a:pt x="956" y="1587"/>
                    <a:pt x="602" y="1587"/>
                  </a:cubicBezTo>
                  <a:cubicBezTo>
                    <a:pt x="397" y="1587"/>
                    <a:pt x="182" y="1579"/>
                    <a:pt x="0" y="1576"/>
                  </a:cubicBezTo>
                  <a:lnTo>
                    <a:pt x="0" y="1576"/>
                  </a:lnTo>
                  <a:lnTo>
                    <a:pt x="7" y="2055"/>
                  </a:lnTo>
                  <a:cubicBezTo>
                    <a:pt x="291" y="2063"/>
                    <a:pt x="616" y="2063"/>
                    <a:pt x="839" y="2063"/>
                  </a:cubicBezTo>
                  <a:cubicBezTo>
                    <a:pt x="1127" y="2063"/>
                    <a:pt x="1486" y="2055"/>
                    <a:pt x="1819" y="2031"/>
                  </a:cubicBezTo>
                  <a:cubicBezTo>
                    <a:pt x="1890" y="2172"/>
                    <a:pt x="1996" y="2309"/>
                    <a:pt x="2065" y="2388"/>
                  </a:cubicBezTo>
                  <a:cubicBezTo>
                    <a:pt x="2010" y="2381"/>
                    <a:pt x="1938" y="2377"/>
                    <a:pt x="1863" y="2377"/>
                  </a:cubicBezTo>
                  <a:cubicBezTo>
                    <a:pt x="1791" y="2377"/>
                    <a:pt x="1719" y="2381"/>
                    <a:pt x="1661" y="2388"/>
                  </a:cubicBezTo>
                  <a:lnTo>
                    <a:pt x="1794" y="2805"/>
                  </a:lnTo>
                  <a:cubicBezTo>
                    <a:pt x="1876" y="2791"/>
                    <a:pt x="1966" y="2788"/>
                    <a:pt x="2048" y="2788"/>
                  </a:cubicBezTo>
                  <a:cubicBezTo>
                    <a:pt x="2407" y="2788"/>
                    <a:pt x="2513" y="2846"/>
                    <a:pt x="2753" y="2984"/>
                  </a:cubicBezTo>
                  <a:lnTo>
                    <a:pt x="3072" y="2538"/>
                  </a:lnTo>
                  <a:cubicBezTo>
                    <a:pt x="2787" y="2418"/>
                    <a:pt x="2538" y="2183"/>
                    <a:pt x="2400" y="1973"/>
                  </a:cubicBezTo>
                  <a:cubicBezTo>
                    <a:pt x="2866" y="1919"/>
                    <a:pt x="3342" y="1840"/>
                    <a:pt x="3660" y="1726"/>
                  </a:cubicBezTo>
                  <a:lnTo>
                    <a:pt x="3565" y="1230"/>
                  </a:lnTo>
                  <a:cubicBezTo>
                    <a:pt x="3195" y="1367"/>
                    <a:pt x="2698" y="1467"/>
                    <a:pt x="2215" y="1521"/>
                  </a:cubicBezTo>
                  <a:cubicBezTo>
                    <a:pt x="2178" y="1408"/>
                    <a:pt x="2137" y="1233"/>
                    <a:pt x="2095" y="1080"/>
                  </a:cubicBezTo>
                  <a:cubicBezTo>
                    <a:pt x="2492" y="1039"/>
                    <a:pt x="2900" y="980"/>
                    <a:pt x="3257" y="868"/>
                  </a:cubicBezTo>
                  <a:lnTo>
                    <a:pt x="3146" y="381"/>
                  </a:lnTo>
                  <a:cubicBezTo>
                    <a:pt x="2842" y="487"/>
                    <a:pt x="2369" y="576"/>
                    <a:pt x="1999" y="607"/>
                  </a:cubicBezTo>
                  <a:cubicBezTo>
                    <a:pt x="1972" y="453"/>
                    <a:pt x="1955" y="272"/>
                    <a:pt x="1942" y="124"/>
                  </a:cubicBezTo>
                  <a:cubicBezTo>
                    <a:pt x="2020" y="111"/>
                    <a:pt x="2065" y="70"/>
                    <a:pt x="2065" y="15"/>
                  </a:cubicBezTo>
                  <a:lnTo>
                    <a:pt x="1342" y="1"/>
                  </a:lnTo>
                  <a:close/>
                  <a:moveTo>
                    <a:pt x="948" y="2528"/>
                  </a:moveTo>
                  <a:cubicBezTo>
                    <a:pt x="685" y="2692"/>
                    <a:pt x="452" y="2970"/>
                    <a:pt x="452" y="3254"/>
                  </a:cubicBezTo>
                  <a:cubicBezTo>
                    <a:pt x="452" y="3777"/>
                    <a:pt x="1000" y="4048"/>
                    <a:pt x="1787" y="4055"/>
                  </a:cubicBezTo>
                  <a:cubicBezTo>
                    <a:pt x="1914" y="4055"/>
                    <a:pt x="2027" y="4062"/>
                    <a:pt x="2133" y="4062"/>
                  </a:cubicBezTo>
                  <a:cubicBezTo>
                    <a:pt x="2451" y="4062"/>
                    <a:pt x="2685" y="4048"/>
                    <a:pt x="2856" y="4027"/>
                  </a:cubicBezTo>
                  <a:lnTo>
                    <a:pt x="2883" y="3507"/>
                  </a:lnTo>
                  <a:lnTo>
                    <a:pt x="2883" y="3507"/>
                  </a:lnTo>
                  <a:cubicBezTo>
                    <a:pt x="2620" y="3538"/>
                    <a:pt x="2195" y="3555"/>
                    <a:pt x="1883" y="3555"/>
                  </a:cubicBezTo>
                  <a:cubicBezTo>
                    <a:pt x="1558" y="3555"/>
                    <a:pt x="1038" y="3542"/>
                    <a:pt x="1038" y="3230"/>
                  </a:cubicBezTo>
                  <a:cubicBezTo>
                    <a:pt x="1041" y="3113"/>
                    <a:pt x="1141" y="2973"/>
                    <a:pt x="1329" y="2877"/>
                  </a:cubicBezTo>
                  <a:lnTo>
                    <a:pt x="948" y="25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9"/>
            <p:cNvSpPr/>
            <p:nvPr/>
          </p:nvSpPr>
          <p:spPr>
            <a:xfrm>
              <a:off x="-219539" y="3936694"/>
              <a:ext cx="266014" cy="261157"/>
            </a:xfrm>
            <a:custGeom>
              <a:avLst/>
              <a:gdLst/>
              <a:ahLst/>
              <a:cxnLst/>
              <a:rect l="l" t="t" r="r" b="b"/>
              <a:pathLst>
                <a:path w="4381" h="4301" extrusionOk="0">
                  <a:moveTo>
                    <a:pt x="774" y="212"/>
                  </a:moveTo>
                  <a:lnTo>
                    <a:pt x="387" y="572"/>
                  </a:lnTo>
                  <a:cubicBezTo>
                    <a:pt x="716" y="792"/>
                    <a:pt x="1144" y="1124"/>
                    <a:pt x="1336" y="1339"/>
                  </a:cubicBezTo>
                  <a:lnTo>
                    <a:pt x="1743" y="931"/>
                  </a:lnTo>
                  <a:cubicBezTo>
                    <a:pt x="1534" y="716"/>
                    <a:pt x="1100" y="415"/>
                    <a:pt x="774" y="212"/>
                  </a:cubicBezTo>
                  <a:close/>
                  <a:moveTo>
                    <a:pt x="1422" y="1535"/>
                  </a:moveTo>
                  <a:lnTo>
                    <a:pt x="1326" y="1552"/>
                  </a:lnTo>
                  <a:lnTo>
                    <a:pt x="161" y="1552"/>
                  </a:lnTo>
                  <a:lnTo>
                    <a:pt x="161" y="2089"/>
                  </a:lnTo>
                  <a:lnTo>
                    <a:pt x="1073" y="2089"/>
                  </a:lnTo>
                  <a:cubicBezTo>
                    <a:pt x="867" y="2739"/>
                    <a:pt x="484" y="3240"/>
                    <a:pt x="0" y="3530"/>
                  </a:cubicBezTo>
                  <a:cubicBezTo>
                    <a:pt x="131" y="3616"/>
                    <a:pt x="343" y="3842"/>
                    <a:pt x="428" y="3968"/>
                  </a:cubicBezTo>
                  <a:cubicBezTo>
                    <a:pt x="1048" y="3554"/>
                    <a:pt x="1521" y="2770"/>
                    <a:pt x="1737" y="1784"/>
                  </a:cubicBezTo>
                  <a:cubicBezTo>
                    <a:pt x="1764" y="1761"/>
                    <a:pt x="1792" y="1740"/>
                    <a:pt x="1798" y="1702"/>
                  </a:cubicBezTo>
                  <a:lnTo>
                    <a:pt x="1422" y="1535"/>
                  </a:lnTo>
                  <a:close/>
                  <a:moveTo>
                    <a:pt x="1931" y="0"/>
                  </a:moveTo>
                  <a:lnTo>
                    <a:pt x="1931" y="3599"/>
                  </a:lnTo>
                  <a:cubicBezTo>
                    <a:pt x="1931" y="3712"/>
                    <a:pt x="1904" y="3712"/>
                    <a:pt x="1644" y="3712"/>
                  </a:cubicBezTo>
                  <a:cubicBezTo>
                    <a:pt x="1517" y="3712"/>
                    <a:pt x="1340" y="3709"/>
                    <a:pt x="1161" y="3698"/>
                  </a:cubicBezTo>
                  <a:lnTo>
                    <a:pt x="1161" y="3698"/>
                  </a:lnTo>
                  <a:cubicBezTo>
                    <a:pt x="1244" y="3869"/>
                    <a:pt x="1329" y="4136"/>
                    <a:pt x="1353" y="4300"/>
                  </a:cubicBezTo>
                  <a:cubicBezTo>
                    <a:pt x="2318" y="4300"/>
                    <a:pt x="2497" y="4167"/>
                    <a:pt x="2497" y="3606"/>
                  </a:cubicBezTo>
                  <a:lnTo>
                    <a:pt x="2497" y="2134"/>
                  </a:lnTo>
                  <a:cubicBezTo>
                    <a:pt x="2843" y="2908"/>
                    <a:pt x="3312" y="3551"/>
                    <a:pt x="3955" y="3945"/>
                  </a:cubicBezTo>
                  <a:cubicBezTo>
                    <a:pt x="4051" y="3791"/>
                    <a:pt x="4243" y="3568"/>
                    <a:pt x="4380" y="3458"/>
                  </a:cubicBezTo>
                  <a:cubicBezTo>
                    <a:pt x="3825" y="3167"/>
                    <a:pt x="3383" y="2685"/>
                    <a:pt x="3045" y="2106"/>
                  </a:cubicBezTo>
                  <a:cubicBezTo>
                    <a:pt x="3410" y="1835"/>
                    <a:pt x="3859" y="1442"/>
                    <a:pt x="4134" y="1148"/>
                  </a:cubicBezTo>
                  <a:cubicBezTo>
                    <a:pt x="4150" y="1151"/>
                    <a:pt x="4164" y="1151"/>
                    <a:pt x="4184" y="1151"/>
                  </a:cubicBezTo>
                  <a:cubicBezTo>
                    <a:pt x="4226" y="1151"/>
                    <a:pt x="4267" y="1137"/>
                    <a:pt x="4284" y="1120"/>
                  </a:cubicBezTo>
                  <a:lnTo>
                    <a:pt x="3723" y="682"/>
                  </a:lnTo>
                  <a:cubicBezTo>
                    <a:pt x="3493" y="993"/>
                    <a:pt x="3133" y="1360"/>
                    <a:pt x="2808" y="1647"/>
                  </a:cubicBezTo>
                  <a:cubicBezTo>
                    <a:pt x="2682" y="1380"/>
                    <a:pt x="2582" y="1092"/>
                    <a:pt x="2497" y="802"/>
                  </a:cubicBezTo>
                  <a:lnTo>
                    <a:pt x="2497" y="127"/>
                  </a:lnTo>
                  <a:cubicBezTo>
                    <a:pt x="2585" y="114"/>
                    <a:pt x="2613" y="79"/>
                    <a:pt x="2620" y="38"/>
                  </a:cubicBezTo>
                  <a:lnTo>
                    <a:pt x="1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9"/>
            <p:cNvSpPr/>
            <p:nvPr/>
          </p:nvSpPr>
          <p:spPr>
            <a:xfrm>
              <a:off x="4327182" y="2547197"/>
              <a:ext cx="243" cy="61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9"/>
            <p:cNvSpPr/>
            <p:nvPr/>
          </p:nvSpPr>
          <p:spPr>
            <a:xfrm>
              <a:off x="4329429" y="2545922"/>
              <a:ext cx="1275" cy="1336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9"/>
            <p:cNvSpPr/>
            <p:nvPr/>
          </p:nvSpPr>
          <p:spPr>
            <a:xfrm>
              <a:off x="4327364" y="2547197"/>
              <a:ext cx="2125" cy="2307"/>
            </a:xfrm>
            <a:custGeom>
              <a:avLst/>
              <a:gdLst/>
              <a:ahLst/>
              <a:cxnLst/>
              <a:rect l="l" t="t" r="r" b="b"/>
              <a:pathLst>
                <a:path w="35" h="38" extrusionOk="0">
                  <a:moveTo>
                    <a:pt x="1" y="0"/>
                  </a:moveTo>
                  <a:lnTo>
                    <a:pt x="34" y="3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2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9"/>
            <p:cNvSpPr/>
            <p:nvPr/>
          </p:nvSpPr>
          <p:spPr>
            <a:xfrm>
              <a:off x="-531575" y="347949"/>
              <a:ext cx="342704" cy="261582"/>
            </a:xfrm>
            <a:custGeom>
              <a:avLst/>
              <a:gdLst/>
              <a:ahLst/>
              <a:cxnLst/>
              <a:rect l="l" t="t" r="r" b="b"/>
              <a:pathLst>
                <a:path w="5644" h="4308" extrusionOk="0">
                  <a:moveTo>
                    <a:pt x="1" y="1"/>
                  </a:moveTo>
                  <a:lnTo>
                    <a:pt x="1" y="1140"/>
                  </a:lnTo>
                  <a:lnTo>
                    <a:pt x="5643" y="4308"/>
                  </a:lnTo>
                  <a:lnTo>
                    <a:pt x="5643" y="3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9"/>
            <p:cNvSpPr/>
            <p:nvPr/>
          </p:nvSpPr>
          <p:spPr>
            <a:xfrm>
              <a:off x="-531575" y="685123"/>
              <a:ext cx="342704" cy="242516"/>
            </a:xfrm>
            <a:custGeom>
              <a:avLst/>
              <a:gdLst/>
              <a:ahLst/>
              <a:cxnLst/>
              <a:rect l="l" t="t" r="r" b="b"/>
              <a:pathLst>
                <a:path w="5644" h="3994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3993"/>
                  </a:lnTo>
                  <a:lnTo>
                    <a:pt x="5643" y="2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9"/>
            <p:cNvSpPr/>
            <p:nvPr/>
          </p:nvSpPr>
          <p:spPr>
            <a:xfrm>
              <a:off x="-531575" y="3071871"/>
              <a:ext cx="342704" cy="106139"/>
            </a:xfrm>
            <a:custGeom>
              <a:avLst/>
              <a:gdLst/>
              <a:ahLst/>
              <a:cxnLst/>
              <a:rect l="l" t="t" r="r" b="b"/>
              <a:pathLst>
                <a:path w="5644" h="1748" extrusionOk="0">
                  <a:moveTo>
                    <a:pt x="1" y="1"/>
                  </a:moveTo>
                  <a:lnTo>
                    <a:pt x="1" y="1141"/>
                  </a:lnTo>
                  <a:lnTo>
                    <a:pt x="5643" y="1747"/>
                  </a:lnTo>
                  <a:lnTo>
                    <a:pt x="5643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9"/>
            <p:cNvSpPr/>
            <p:nvPr/>
          </p:nvSpPr>
          <p:spPr>
            <a:xfrm>
              <a:off x="-531575" y="3409288"/>
              <a:ext cx="342704" cy="86769"/>
            </a:xfrm>
            <a:custGeom>
              <a:avLst/>
              <a:gdLst/>
              <a:ahLst/>
              <a:cxnLst/>
              <a:rect l="l" t="t" r="r" b="b"/>
              <a:pathLst>
                <a:path w="5644" h="1429" extrusionOk="0">
                  <a:moveTo>
                    <a:pt x="1" y="0"/>
                  </a:moveTo>
                  <a:lnTo>
                    <a:pt x="1" y="1141"/>
                  </a:lnTo>
                  <a:lnTo>
                    <a:pt x="5643" y="1428"/>
                  </a:lnTo>
                  <a:lnTo>
                    <a:pt x="5643" y="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9"/>
          <p:cNvSpPr txBox="1">
            <a:spLocks noGrp="1"/>
          </p:cNvSpPr>
          <p:nvPr>
            <p:ph type="title"/>
          </p:nvPr>
        </p:nvSpPr>
        <p:spPr>
          <a:xfrm>
            <a:off x="4808275" y="1152138"/>
            <a:ext cx="359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98" name="Google Shape;1798;p9"/>
          <p:cNvSpPr txBox="1">
            <a:spLocks noGrp="1"/>
          </p:cNvSpPr>
          <p:nvPr>
            <p:ph type="subTitle" idx="1"/>
          </p:nvPr>
        </p:nvSpPr>
        <p:spPr>
          <a:xfrm>
            <a:off x="4808275" y="2133463"/>
            <a:ext cx="35961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0"/>
          <p:cNvSpPr txBox="1">
            <a:spLocks noGrp="1"/>
          </p:cNvSpPr>
          <p:nvPr>
            <p:ph type="ctrTitle"/>
          </p:nvPr>
        </p:nvSpPr>
        <p:spPr>
          <a:xfrm>
            <a:off x="412050" y="484925"/>
            <a:ext cx="8319900" cy="566700"/>
          </a:xfrm>
          <a:prstGeom prst="rect">
            <a:avLst/>
          </a:prstGeom>
          <a:solidFill>
            <a:schemeClr val="dk1"/>
          </a:solidFill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61925" dir="8340000" algn="bl" rotWithShape="0">
              <a:schemeClr val="accent2"/>
            </a:outerShdw>
          </a:effectLst>
        </p:spPr>
        <p:txBody>
          <a:bodyPr spcFirstLastPara="1" wrap="square" lIns="91425" tIns="162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ress Start 2P"/>
              <a:buNone/>
              <a:defRPr sz="1800">
                <a:solidFill>
                  <a:srgbClr val="19191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●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○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■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●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○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■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●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dvent Pro Medium"/>
              <a:buChar char="○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Advent Pro Medium"/>
              <a:buChar char="■"/>
              <a:defRPr>
                <a:solidFill>
                  <a:srgbClr val="191919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youtu.be/j6_edpo7kdA" TargetMode="Externa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2F"/>
        </a:solidFill>
        <a:effectLst/>
      </p:bgPr>
    </p:bg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3"/>
          <p:cNvSpPr/>
          <p:nvPr/>
        </p:nvSpPr>
        <p:spPr>
          <a:xfrm>
            <a:off x="1897880" y="1431326"/>
            <a:ext cx="5351410" cy="2056416"/>
          </a:xfrm>
          <a:custGeom>
            <a:avLst/>
            <a:gdLst/>
            <a:ahLst/>
            <a:cxnLst/>
            <a:rect l="l" t="t" r="r" b="b"/>
            <a:pathLst>
              <a:path w="28296" h="14149" extrusionOk="0">
                <a:moveTo>
                  <a:pt x="0" y="0"/>
                </a:moveTo>
                <a:lnTo>
                  <a:pt x="0" y="14148"/>
                </a:lnTo>
                <a:lnTo>
                  <a:pt x="28295" y="14148"/>
                </a:lnTo>
                <a:lnTo>
                  <a:pt x="28295" y="0"/>
                </a:lnTo>
                <a:close/>
              </a:path>
            </a:pathLst>
          </a:custGeom>
          <a:solidFill>
            <a:srgbClr val="FFE5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23"/>
          <p:cNvSpPr txBox="1">
            <a:spLocks noGrp="1"/>
          </p:cNvSpPr>
          <p:nvPr>
            <p:ph type="subTitle" idx="1"/>
          </p:nvPr>
        </p:nvSpPr>
        <p:spPr>
          <a:xfrm>
            <a:off x="1793190" y="3832555"/>
            <a:ext cx="5456100" cy="864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 Medium"/>
                <a:ea typeface="Nunito Medium"/>
                <a:cs typeface="Nunito Medium"/>
                <a:sym typeface="Nunito Medium"/>
              </a:rPr>
              <a:t> 陳聖泓 F74104016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 Medium"/>
                <a:ea typeface="Nunito Medium"/>
                <a:cs typeface="Nunito Medium"/>
                <a:sym typeface="Nunito Medium"/>
              </a:rPr>
              <a:t> 張禕倫 </a:t>
            </a:r>
            <a:r>
              <a:rPr lang="en-US" dirty="0">
                <a:latin typeface="Nunito Medium"/>
                <a:ea typeface="Nunito Medium"/>
                <a:cs typeface="Nunito Medium"/>
                <a:sym typeface="Nunito Medium"/>
              </a:rPr>
              <a:t>F74101262</a:t>
            </a:r>
            <a:endParaRPr lang="en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 Medium"/>
                <a:ea typeface="Nunito Medium"/>
                <a:cs typeface="Nunito Medium"/>
                <a:sym typeface="Nunito Medium"/>
              </a:rPr>
              <a:t> 陳廷睿 F74101034</a:t>
            </a:r>
            <a:endParaRPr dirty="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083" name="Google Shape;4083;p23"/>
          <p:cNvSpPr txBox="1">
            <a:spLocks noGrp="1"/>
          </p:cNvSpPr>
          <p:nvPr>
            <p:ph type="ctrTitle"/>
          </p:nvPr>
        </p:nvSpPr>
        <p:spPr>
          <a:xfrm>
            <a:off x="1848000" y="1431325"/>
            <a:ext cx="54561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 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3D MARIO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09374C-C3A0-6287-F3A0-4D1BEC38CD58}"/>
              </a:ext>
            </a:extLst>
          </p:cNvPr>
          <p:cNvSpPr txBox="1"/>
          <p:nvPr/>
        </p:nvSpPr>
        <p:spPr>
          <a:xfrm>
            <a:off x="3090538" y="4068725"/>
            <a:ext cx="81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Nunito Medium" panose="02020500000000000000" charset="0"/>
              </a:rPr>
              <a:t>組員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B362A7-5224-C198-DCE0-1556E376960D}"/>
              </a:ext>
            </a:extLst>
          </p:cNvPr>
          <p:cNvSpPr txBox="1"/>
          <p:nvPr/>
        </p:nvSpPr>
        <p:spPr>
          <a:xfrm>
            <a:off x="1830261" y="3871647"/>
            <a:ext cx="216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Press Start 2P" panose="02020500000000000000" charset="0"/>
              </a:rPr>
              <a:t>GROUP14</a:t>
            </a:r>
            <a:endParaRPr lang="zh-TW" altLang="en-US" dirty="0">
              <a:latin typeface="Press Start 2P" panose="0202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31"/>
          <p:cNvSpPr txBox="1">
            <a:spLocks noGrp="1"/>
          </p:cNvSpPr>
          <p:nvPr>
            <p:ph type="title"/>
          </p:nvPr>
        </p:nvSpPr>
        <p:spPr>
          <a:xfrm>
            <a:off x="991625" y="2394300"/>
            <a:ext cx="7160700" cy="841800"/>
          </a:xfrm>
          <a:prstGeom prst="rect">
            <a:avLst/>
          </a:prstGeom>
        </p:spPr>
        <p:txBody>
          <a:bodyPr spcFirstLastPara="1" wrap="square" lIns="91425" tIns="23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67" name="Google Shape;4167;p31"/>
          <p:cNvSpPr txBox="1">
            <a:spLocks noGrp="1"/>
          </p:cNvSpPr>
          <p:nvPr>
            <p:ph type="title" idx="2"/>
          </p:nvPr>
        </p:nvSpPr>
        <p:spPr>
          <a:xfrm>
            <a:off x="2668500" y="911150"/>
            <a:ext cx="3807000" cy="1136400"/>
          </a:xfrm>
          <a:prstGeom prst="rect">
            <a:avLst/>
          </a:prstGeom>
        </p:spPr>
        <p:txBody>
          <a:bodyPr spcFirstLastPara="1" wrap="square" lIns="91425" tIns="378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32"/>
          <p:cNvSpPr txBox="1">
            <a:spLocks noGrp="1"/>
          </p:cNvSpPr>
          <p:nvPr>
            <p:ph type="title"/>
          </p:nvPr>
        </p:nvSpPr>
        <p:spPr>
          <a:xfrm>
            <a:off x="-279296" y="305602"/>
            <a:ext cx="3557100" cy="9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linkClick r:id="rId5"/>
              </a:rPr>
              <a:t>DEMO</a:t>
            </a:r>
            <a:endParaRPr dirty="0">
              <a:solidFill>
                <a:schemeClr val="accent2"/>
              </a:solidFill>
              <a:hlinkClick r:id="rId5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linkClick r:id="rId5"/>
              </a:rPr>
              <a:t>VIDEO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2023-01-05 23-36-23">
            <a:hlinkClick r:id="" action="ppaction://media"/>
            <a:extLst>
              <a:ext uri="{FF2B5EF4-FFF2-40B4-BE49-F238E27FC236}">
                <a16:creationId xmlns:a16="http://schemas.microsoft.com/office/drawing/2014/main" id="{27E9EB1E-E852-6427-F452-540EF1D17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3383" y="1153320"/>
            <a:ext cx="5985163" cy="336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24"/>
          <p:cNvSpPr txBox="1">
            <a:spLocks noGrp="1"/>
          </p:cNvSpPr>
          <p:nvPr>
            <p:ph type="title"/>
          </p:nvPr>
        </p:nvSpPr>
        <p:spPr>
          <a:xfrm>
            <a:off x="1991450" y="1918900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4089" name="Google Shape;4089;p24"/>
          <p:cNvSpPr txBox="1">
            <a:spLocks noGrp="1"/>
          </p:cNvSpPr>
          <p:nvPr>
            <p:ph type="title" idx="6"/>
          </p:nvPr>
        </p:nvSpPr>
        <p:spPr>
          <a:xfrm>
            <a:off x="1991451" y="3209125"/>
            <a:ext cx="25995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</a:t>
            </a:r>
            <a:endParaRPr dirty="0"/>
          </a:p>
        </p:txBody>
      </p:sp>
      <p:sp>
        <p:nvSpPr>
          <p:cNvPr id="4090" name="Google Shape;4090;p24"/>
          <p:cNvSpPr txBox="1">
            <a:spLocks noGrp="1"/>
          </p:cNvSpPr>
          <p:nvPr>
            <p:ph type="title" idx="9"/>
          </p:nvPr>
        </p:nvSpPr>
        <p:spPr>
          <a:xfrm>
            <a:off x="5644732" y="3209124"/>
            <a:ext cx="23364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91" name="Google Shape;4091;p24"/>
          <p:cNvSpPr txBox="1">
            <a:spLocks noGrp="1"/>
          </p:cNvSpPr>
          <p:nvPr>
            <p:ph type="title" idx="2"/>
          </p:nvPr>
        </p:nvSpPr>
        <p:spPr>
          <a:xfrm>
            <a:off x="1162863" y="1918900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2" name="Google Shape;4092;p24"/>
          <p:cNvSpPr txBox="1">
            <a:spLocks noGrp="1"/>
          </p:cNvSpPr>
          <p:nvPr>
            <p:ph type="title" idx="3"/>
          </p:nvPr>
        </p:nvSpPr>
        <p:spPr>
          <a:xfrm>
            <a:off x="5644725" y="1918900"/>
            <a:ext cx="2336400" cy="4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4093" name="Google Shape;4093;p24"/>
          <p:cNvSpPr txBox="1">
            <a:spLocks noGrp="1"/>
          </p:cNvSpPr>
          <p:nvPr>
            <p:ph type="title" idx="4"/>
          </p:nvPr>
        </p:nvSpPr>
        <p:spPr>
          <a:xfrm>
            <a:off x="4816138" y="1918900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94" name="Google Shape;4094;p24"/>
          <p:cNvSpPr txBox="1">
            <a:spLocks noGrp="1"/>
          </p:cNvSpPr>
          <p:nvPr>
            <p:ph type="title" idx="7"/>
          </p:nvPr>
        </p:nvSpPr>
        <p:spPr>
          <a:xfrm>
            <a:off x="1162850" y="3209125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5" name="Google Shape;4095;p24"/>
          <p:cNvSpPr txBox="1">
            <a:spLocks noGrp="1"/>
          </p:cNvSpPr>
          <p:nvPr>
            <p:ph type="title" idx="13"/>
          </p:nvPr>
        </p:nvSpPr>
        <p:spPr>
          <a:xfrm>
            <a:off x="4816125" y="3209125"/>
            <a:ext cx="7524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96" name="Google Shape;4096;p24"/>
          <p:cNvSpPr txBox="1">
            <a:spLocks noGrp="1"/>
          </p:cNvSpPr>
          <p:nvPr>
            <p:ph type="ctrTitle" idx="15"/>
          </p:nvPr>
        </p:nvSpPr>
        <p:spPr>
          <a:xfrm>
            <a:off x="412050" y="328075"/>
            <a:ext cx="8319900" cy="566700"/>
          </a:xfrm>
          <a:prstGeom prst="rect">
            <a:avLst/>
          </a:prstGeom>
        </p:spPr>
        <p:txBody>
          <a:bodyPr spcFirstLastPara="1" wrap="square" lIns="320025" tIns="201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5"/>
          <p:cNvSpPr txBox="1">
            <a:spLocks noGrp="1"/>
          </p:cNvSpPr>
          <p:nvPr>
            <p:ph type="title"/>
          </p:nvPr>
        </p:nvSpPr>
        <p:spPr>
          <a:xfrm>
            <a:off x="991625" y="2394300"/>
            <a:ext cx="7160700" cy="841800"/>
          </a:xfrm>
          <a:prstGeom prst="rect">
            <a:avLst/>
          </a:prstGeom>
        </p:spPr>
        <p:txBody>
          <a:bodyPr spcFirstLastPara="1" wrap="square" lIns="91425" tIns="23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4102" name="Google Shape;4102;p25"/>
          <p:cNvSpPr txBox="1">
            <a:spLocks noGrp="1"/>
          </p:cNvSpPr>
          <p:nvPr>
            <p:ph type="title" idx="2"/>
          </p:nvPr>
        </p:nvSpPr>
        <p:spPr>
          <a:xfrm>
            <a:off x="2668500" y="911150"/>
            <a:ext cx="3807000" cy="1136400"/>
          </a:xfrm>
          <a:prstGeom prst="rect">
            <a:avLst/>
          </a:prstGeom>
        </p:spPr>
        <p:txBody>
          <a:bodyPr spcFirstLastPara="1" wrap="square" lIns="91425" tIns="378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03" name="Google Shape;4103;p25"/>
          <p:cNvSpPr txBox="1">
            <a:spLocks noGrp="1"/>
          </p:cNvSpPr>
          <p:nvPr>
            <p:ph type="subTitle" idx="1"/>
          </p:nvPr>
        </p:nvSpPr>
        <p:spPr>
          <a:xfrm>
            <a:off x="1967100" y="3582875"/>
            <a:ext cx="5209800" cy="6495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Advent Pro"/>
                <a:ea typeface="Advent Pro"/>
                <a:cs typeface="Advent Pro"/>
                <a:sym typeface="Advent Pro"/>
              </a:rPr>
              <a:t>3D MARIO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26"/>
          <p:cNvSpPr txBox="1">
            <a:spLocks noGrp="1"/>
          </p:cNvSpPr>
          <p:nvPr>
            <p:ph type="subTitle" idx="1"/>
          </p:nvPr>
        </p:nvSpPr>
        <p:spPr>
          <a:xfrm>
            <a:off x="498088" y="1086893"/>
            <a:ext cx="8144574" cy="1484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我們都很喜歡玩馬力歐 之前也常窩在宿舍熬夜遊玩 想重溫當年的美好回憶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期許我們能做出相似度高的作品</a:t>
            </a:r>
            <a:endParaRPr 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sz="18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4109" name="Google Shape;4109;p26"/>
          <p:cNvSpPr txBox="1">
            <a:spLocks noGrp="1"/>
          </p:cNvSpPr>
          <p:nvPr>
            <p:ph type="ctrTitle"/>
          </p:nvPr>
        </p:nvSpPr>
        <p:spPr>
          <a:xfrm>
            <a:off x="412050" y="328075"/>
            <a:ext cx="8319900" cy="566700"/>
          </a:xfrm>
          <a:prstGeom prst="rect">
            <a:avLst/>
          </a:prstGeom>
        </p:spPr>
        <p:txBody>
          <a:bodyPr spcFirstLastPara="1" wrap="square" lIns="320025" tIns="201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MARIO</a:t>
            </a:r>
            <a:endParaRPr/>
          </a:p>
        </p:txBody>
      </p:sp>
      <p:pic>
        <p:nvPicPr>
          <p:cNvPr id="4113" name="Google Shape;4113;p26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2561862" y="2571750"/>
            <a:ext cx="3597826" cy="18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4" name="Google Shape;4114;p26"/>
          <p:cNvSpPr txBox="1"/>
          <p:nvPr/>
        </p:nvSpPr>
        <p:spPr>
          <a:xfrm>
            <a:off x="4020725" y="4353725"/>
            <a:ext cx="68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dvent Pro"/>
                <a:ea typeface="Advent Pro"/>
                <a:cs typeface="Advent Pro"/>
                <a:sym typeface="Advent Pro"/>
              </a:rPr>
              <a:t>3D</a:t>
            </a:r>
            <a:endParaRPr sz="1800" b="1" dirty="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27"/>
          <p:cNvSpPr txBox="1">
            <a:spLocks noGrp="1"/>
          </p:cNvSpPr>
          <p:nvPr>
            <p:ph type="title"/>
          </p:nvPr>
        </p:nvSpPr>
        <p:spPr>
          <a:xfrm>
            <a:off x="991625" y="2394300"/>
            <a:ext cx="7160700" cy="841800"/>
          </a:xfrm>
          <a:prstGeom prst="rect">
            <a:avLst/>
          </a:prstGeom>
        </p:spPr>
        <p:txBody>
          <a:bodyPr spcFirstLastPara="1" wrap="square" lIns="91425" tIns="23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4120" name="Google Shape;4120;p27"/>
          <p:cNvSpPr txBox="1">
            <a:spLocks noGrp="1"/>
          </p:cNvSpPr>
          <p:nvPr>
            <p:ph type="title" idx="2"/>
          </p:nvPr>
        </p:nvSpPr>
        <p:spPr>
          <a:xfrm>
            <a:off x="2668500" y="911150"/>
            <a:ext cx="3807000" cy="1136400"/>
          </a:xfrm>
          <a:prstGeom prst="rect">
            <a:avLst/>
          </a:prstGeom>
        </p:spPr>
        <p:txBody>
          <a:bodyPr spcFirstLastPara="1" wrap="square" lIns="91425" tIns="378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28"/>
          <p:cNvSpPr txBox="1">
            <a:spLocks noGrp="1"/>
          </p:cNvSpPr>
          <p:nvPr>
            <p:ph type="title"/>
          </p:nvPr>
        </p:nvSpPr>
        <p:spPr>
          <a:xfrm>
            <a:off x="917825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Goomba</a:t>
            </a:r>
            <a:endParaRPr/>
          </a:p>
        </p:txBody>
      </p:sp>
      <p:sp>
        <p:nvSpPr>
          <p:cNvPr id="4126" name="Google Shape;4126;p28"/>
          <p:cNvSpPr txBox="1">
            <a:spLocks noGrp="1"/>
          </p:cNvSpPr>
          <p:nvPr>
            <p:ph type="subTitle" idx="1"/>
          </p:nvPr>
        </p:nvSpPr>
        <p:spPr>
          <a:xfrm>
            <a:off x="917819" y="2425600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on it to kill</a:t>
            </a:r>
            <a:endParaRPr/>
          </a:p>
        </p:txBody>
      </p:sp>
      <p:sp>
        <p:nvSpPr>
          <p:cNvPr id="4127" name="Google Shape;4127;p28"/>
          <p:cNvSpPr txBox="1">
            <a:spLocks noGrp="1"/>
          </p:cNvSpPr>
          <p:nvPr>
            <p:ph type="title" idx="2"/>
          </p:nvPr>
        </p:nvSpPr>
        <p:spPr>
          <a:xfrm>
            <a:off x="3617149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</a:t>
            </a:r>
            <a:endParaRPr/>
          </a:p>
        </p:txBody>
      </p:sp>
      <p:sp>
        <p:nvSpPr>
          <p:cNvPr id="4128" name="Google Shape;4128;p28"/>
          <p:cNvSpPr txBox="1">
            <a:spLocks noGrp="1"/>
          </p:cNvSpPr>
          <p:nvPr>
            <p:ph type="subTitle" idx="3"/>
          </p:nvPr>
        </p:nvSpPr>
        <p:spPr>
          <a:xfrm>
            <a:off x="3617143" y="2425600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flag to win</a:t>
            </a:r>
            <a:endParaRPr/>
          </a:p>
        </p:txBody>
      </p:sp>
      <p:sp>
        <p:nvSpPr>
          <p:cNvPr id="4129" name="Google Shape;4129;p28"/>
          <p:cNvSpPr txBox="1">
            <a:spLocks noGrp="1"/>
          </p:cNvSpPr>
          <p:nvPr>
            <p:ph type="title" idx="4"/>
          </p:nvPr>
        </p:nvSpPr>
        <p:spPr>
          <a:xfrm>
            <a:off x="459250" y="3802900"/>
            <a:ext cx="29331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Scene</a:t>
            </a:r>
            <a:endParaRPr/>
          </a:p>
        </p:txBody>
      </p:sp>
      <p:sp>
        <p:nvSpPr>
          <p:cNvPr id="4130" name="Google Shape;4130;p28"/>
          <p:cNvSpPr txBox="1">
            <a:spLocks noGrp="1"/>
          </p:cNvSpPr>
          <p:nvPr>
            <p:ph type="subTitle" idx="5"/>
          </p:nvPr>
        </p:nvSpPr>
        <p:spPr>
          <a:xfrm>
            <a:off x="917819" y="4136075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static</a:t>
            </a:r>
            <a:endParaRPr/>
          </a:p>
        </p:txBody>
      </p:sp>
      <p:sp>
        <p:nvSpPr>
          <p:cNvPr id="4131" name="Google Shape;4131;p28"/>
          <p:cNvSpPr txBox="1">
            <a:spLocks noGrp="1"/>
          </p:cNvSpPr>
          <p:nvPr>
            <p:ph type="title" idx="6"/>
          </p:nvPr>
        </p:nvSpPr>
        <p:spPr>
          <a:xfrm>
            <a:off x="3617149" y="38029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</a:t>
            </a:r>
            <a:endParaRPr/>
          </a:p>
        </p:txBody>
      </p:sp>
      <p:sp>
        <p:nvSpPr>
          <p:cNvPr id="4132" name="Google Shape;4132;p28"/>
          <p:cNvSpPr txBox="1">
            <a:spLocks noGrp="1"/>
          </p:cNvSpPr>
          <p:nvPr>
            <p:ph type="subTitle" idx="7"/>
          </p:nvPr>
        </p:nvSpPr>
        <p:spPr>
          <a:xfrm>
            <a:off x="3617143" y="4136075"/>
            <a:ext cx="190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instantly to another place</a:t>
            </a:r>
            <a:endParaRPr/>
          </a:p>
        </p:txBody>
      </p:sp>
      <p:sp>
        <p:nvSpPr>
          <p:cNvPr id="4133" name="Google Shape;4133;p28"/>
          <p:cNvSpPr txBox="1">
            <a:spLocks noGrp="1"/>
          </p:cNvSpPr>
          <p:nvPr>
            <p:ph type="title" idx="8"/>
          </p:nvPr>
        </p:nvSpPr>
        <p:spPr>
          <a:xfrm>
            <a:off x="6316425" y="2092308"/>
            <a:ext cx="19098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4134" name="Google Shape;4134;p28"/>
          <p:cNvSpPr txBox="1">
            <a:spLocks noGrp="1"/>
          </p:cNvSpPr>
          <p:nvPr>
            <p:ph type="subTitle" idx="9"/>
          </p:nvPr>
        </p:nvSpPr>
        <p:spPr>
          <a:xfrm>
            <a:off x="5934362" y="2425600"/>
            <a:ext cx="267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props on road to flag</a:t>
            </a:r>
            <a:endParaRPr/>
          </a:p>
        </p:txBody>
      </p:sp>
      <p:sp>
        <p:nvSpPr>
          <p:cNvPr id="4135" name="Google Shape;4135;p28"/>
          <p:cNvSpPr txBox="1">
            <a:spLocks noGrp="1"/>
          </p:cNvSpPr>
          <p:nvPr>
            <p:ph type="ctrTitle" idx="15"/>
          </p:nvPr>
        </p:nvSpPr>
        <p:spPr>
          <a:xfrm>
            <a:off x="412050" y="328075"/>
            <a:ext cx="8319900" cy="566700"/>
          </a:xfrm>
          <a:prstGeom prst="rect">
            <a:avLst/>
          </a:prstGeom>
        </p:spPr>
        <p:txBody>
          <a:bodyPr spcFirstLastPara="1" wrap="square" lIns="320025" tIns="201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grpSp>
        <p:nvGrpSpPr>
          <p:cNvPr id="4136" name="Google Shape;4136;p28"/>
          <p:cNvGrpSpPr/>
          <p:nvPr/>
        </p:nvGrpSpPr>
        <p:grpSpPr>
          <a:xfrm>
            <a:off x="1657094" y="3190332"/>
            <a:ext cx="431273" cy="431242"/>
            <a:chOff x="5524650" y="2665300"/>
            <a:chExt cx="349775" cy="349750"/>
          </a:xfrm>
        </p:grpSpPr>
        <p:sp>
          <p:nvSpPr>
            <p:cNvPr id="4137" name="Google Shape;4137;p28"/>
            <p:cNvSpPr/>
            <p:nvPr/>
          </p:nvSpPr>
          <p:spPr>
            <a:xfrm>
              <a:off x="5594450" y="2665300"/>
              <a:ext cx="153575" cy="182450"/>
            </a:xfrm>
            <a:custGeom>
              <a:avLst/>
              <a:gdLst/>
              <a:ahLst/>
              <a:cxnLst/>
              <a:rect l="l" t="t" r="r" b="b"/>
              <a:pathLst>
                <a:path w="6143" h="7298" extrusionOk="0">
                  <a:moveTo>
                    <a:pt x="5584" y="0"/>
                  </a:moveTo>
                  <a:lnTo>
                    <a:pt x="1489" y="31"/>
                  </a:lnTo>
                  <a:cubicBezTo>
                    <a:pt x="683" y="31"/>
                    <a:pt x="0" y="683"/>
                    <a:pt x="0" y="1520"/>
                  </a:cubicBezTo>
                  <a:lnTo>
                    <a:pt x="0" y="5211"/>
                  </a:lnTo>
                  <a:cubicBezTo>
                    <a:pt x="0" y="5428"/>
                    <a:pt x="187" y="5584"/>
                    <a:pt x="404" y="5584"/>
                  </a:cubicBezTo>
                  <a:lnTo>
                    <a:pt x="1769" y="5584"/>
                  </a:lnTo>
                  <a:lnTo>
                    <a:pt x="1769" y="6204"/>
                  </a:lnTo>
                  <a:cubicBezTo>
                    <a:pt x="1722" y="6933"/>
                    <a:pt x="2257" y="7297"/>
                    <a:pt x="2792" y="7297"/>
                  </a:cubicBezTo>
                  <a:cubicBezTo>
                    <a:pt x="3327" y="7297"/>
                    <a:pt x="3862" y="6933"/>
                    <a:pt x="3816" y="6204"/>
                  </a:cubicBezTo>
                  <a:lnTo>
                    <a:pt x="3816" y="5584"/>
                  </a:lnTo>
                  <a:lnTo>
                    <a:pt x="5584" y="5584"/>
                  </a:lnTo>
                  <a:lnTo>
                    <a:pt x="6142" y="3815"/>
                  </a:lnTo>
                  <a:lnTo>
                    <a:pt x="6142" y="1768"/>
                  </a:lnTo>
                  <a:lnTo>
                    <a:pt x="5584" y="0"/>
                  </a:lnTo>
                  <a:close/>
                </a:path>
              </a:pathLst>
            </a:custGeom>
            <a:solidFill>
              <a:srgbClr val="4FF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5686725" y="2666075"/>
              <a:ext cx="186925" cy="152775"/>
            </a:xfrm>
            <a:custGeom>
              <a:avLst/>
              <a:gdLst/>
              <a:ahLst/>
              <a:cxnLst/>
              <a:rect l="l" t="t" r="r" b="b"/>
              <a:pathLst>
                <a:path w="7477" h="6111" extrusionOk="0">
                  <a:moveTo>
                    <a:pt x="1893" y="0"/>
                  </a:moveTo>
                  <a:lnTo>
                    <a:pt x="1893" y="1768"/>
                  </a:lnTo>
                  <a:lnTo>
                    <a:pt x="1273" y="1768"/>
                  </a:lnTo>
                  <a:cubicBezTo>
                    <a:pt x="1" y="1830"/>
                    <a:pt x="1" y="3722"/>
                    <a:pt x="1273" y="3816"/>
                  </a:cubicBezTo>
                  <a:lnTo>
                    <a:pt x="1893" y="3816"/>
                  </a:lnTo>
                  <a:lnTo>
                    <a:pt x="1893" y="5584"/>
                  </a:lnTo>
                  <a:lnTo>
                    <a:pt x="3661" y="6111"/>
                  </a:lnTo>
                  <a:lnTo>
                    <a:pt x="5708" y="6111"/>
                  </a:lnTo>
                  <a:lnTo>
                    <a:pt x="7476" y="5584"/>
                  </a:lnTo>
                  <a:lnTo>
                    <a:pt x="7476" y="1489"/>
                  </a:lnTo>
                  <a:cubicBezTo>
                    <a:pt x="7476" y="652"/>
                    <a:pt x="6825" y="0"/>
                    <a:pt x="5988" y="0"/>
                  </a:cubicBezTo>
                  <a:close/>
                </a:path>
              </a:pathLst>
            </a:custGeom>
            <a:solidFill>
              <a:srgbClr val="FFE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5524650" y="2875350"/>
              <a:ext cx="189250" cy="139700"/>
            </a:xfrm>
            <a:custGeom>
              <a:avLst/>
              <a:gdLst/>
              <a:ahLst/>
              <a:cxnLst/>
              <a:rect l="l" t="t" r="r" b="b"/>
              <a:pathLst>
                <a:path w="7570" h="5588" extrusionOk="0">
                  <a:moveTo>
                    <a:pt x="4197" y="1"/>
                  </a:moveTo>
                  <a:cubicBezTo>
                    <a:pt x="3976" y="1"/>
                    <a:pt x="3816" y="178"/>
                    <a:pt x="3816" y="408"/>
                  </a:cubicBezTo>
                  <a:lnTo>
                    <a:pt x="3816" y="625"/>
                  </a:lnTo>
                  <a:cubicBezTo>
                    <a:pt x="3863" y="1338"/>
                    <a:pt x="3335" y="1695"/>
                    <a:pt x="2808" y="1695"/>
                  </a:cubicBezTo>
                  <a:cubicBezTo>
                    <a:pt x="2281" y="1695"/>
                    <a:pt x="1753" y="1338"/>
                    <a:pt x="1800" y="625"/>
                  </a:cubicBezTo>
                  <a:lnTo>
                    <a:pt x="1800" y="408"/>
                  </a:lnTo>
                  <a:cubicBezTo>
                    <a:pt x="1800" y="190"/>
                    <a:pt x="1614" y="4"/>
                    <a:pt x="1366" y="4"/>
                  </a:cubicBezTo>
                  <a:lnTo>
                    <a:pt x="435" y="4"/>
                  </a:lnTo>
                  <a:cubicBezTo>
                    <a:pt x="187" y="4"/>
                    <a:pt x="1" y="190"/>
                    <a:pt x="1" y="408"/>
                  </a:cubicBezTo>
                  <a:lnTo>
                    <a:pt x="1" y="4099"/>
                  </a:lnTo>
                  <a:cubicBezTo>
                    <a:pt x="1" y="4936"/>
                    <a:pt x="683" y="5588"/>
                    <a:pt x="1521" y="5588"/>
                  </a:cubicBezTo>
                  <a:lnTo>
                    <a:pt x="5181" y="5588"/>
                  </a:lnTo>
                  <a:cubicBezTo>
                    <a:pt x="5429" y="5588"/>
                    <a:pt x="5615" y="5402"/>
                    <a:pt x="5615" y="5185"/>
                  </a:cubicBezTo>
                  <a:lnTo>
                    <a:pt x="5615" y="3820"/>
                  </a:lnTo>
                  <a:lnTo>
                    <a:pt x="6205" y="3820"/>
                  </a:lnTo>
                  <a:cubicBezTo>
                    <a:pt x="7569" y="3820"/>
                    <a:pt x="7569" y="1772"/>
                    <a:pt x="6205" y="1772"/>
                  </a:cubicBezTo>
                  <a:lnTo>
                    <a:pt x="5615" y="1772"/>
                  </a:lnTo>
                  <a:lnTo>
                    <a:pt x="5615" y="408"/>
                  </a:lnTo>
                  <a:cubicBezTo>
                    <a:pt x="5615" y="178"/>
                    <a:pt x="5455" y="1"/>
                    <a:pt x="5235" y="1"/>
                  </a:cubicBezTo>
                  <a:cubicBezTo>
                    <a:pt x="5217" y="1"/>
                    <a:pt x="5199" y="2"/>
                    <a:pt x="5181" y="4"/>
                  </a:cubicBezTo>
                  <a:lnTo>
                    <a:pt x="4250" y="4"/>
                  </a:lnTo>
                  <a:cubicBezTo>
                    <a:pt x="4232" y="2"/>
                    <a:pt x="4214" y="1"/>
                    <a:pt x="4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5734025" y="2762800"/>
              <a:ext cx="140400" cy="181775"/>
            </a:xfrm>
            <a:custGeom>
              <a:avLst/>
              <a:gdLst/>
              <a:ahLst/>
              <a:cxnLst/>
              <a:rect l="l" t="t" r="r" b="b"/>
              <a:pathLst>
                <a:path w="5616" h="7271" extrusionOk="0">
                  <a:moveTo>
                    <a:pt x="2824" y="1"/>
                  </a:moveTo>
                  <a:cubicBezTo>
                    <a:pt x="2289" y="1"/>
                    <a:pt x="1754" y="365"/>
                    <a:pt x="1800" y="1094"/>
                  </a:cubicBezTo>
                  <a:lnTo>
                    <a:pt x="1800" y="1715"/>
                  </a:lnTo>
                  <a:lnTo>
                    <a:pt x="1" y="1715"/>
                  </a:lnTo>
                  <a:lnTo>
                    <a:pt x="1" y="3079"/>
                  </a:lnTo>
                  <a:cubicBezTo>
                    <a:pt x="1" y="3297"/>
                    <a:pt x="187" y="3483"/>
                    <a:pt x="435" y="3483"/>
                  </a:cubicBezTo>
                  <a:lnTo>
                    <a:pt x="621" y="3483"/>
                  </a:lnTo>
                  <a:cubicBezTo>
                    <a:pt x="1893" y="3576"/>
                    <a:pt x="1893" y="5437"/>
                    <a:pt x="621" y="5530"/>
                  </a:cubicBezTo>
                  <a:lnTo>
                    <a:pt x="404" y="5530"/>
                  </a:lnTo>
                  <a:cubicBezTo>
                    <a:pt x="187" y="5530"/>
                    <a:pt x="1" y="5716"/>
                    <a:pt x="1" y="5933"/>
                  </a:cubicBezTo>
                  <a:lnTo>
                    <a:pt x="1" y="6895"/>
                  </a:lnTo>
                  <a:cubicBezTo>
                    <a:pt x="1" y="7096"/>
                    <a:pt x="161" y="7270"/>
                    <a:pt x="357" y="7270"/>
                  </a:cubicBezTo>
                  <a:cubicBezTo>
                    <a:pt x="372" y="7270"/>
                    <a:pt x="388" y="7269"/>
                    <a:pt x="404" y="7267"/>
                  </a:cubicBezTo>
                  <a:lnTo>
                    <a:pt x="4127" y="7267"/>
                  </a:lnTo>
                  <a:cubicBezTo>
                    <a:pt x="4933" y="7267"/>
                    <a:pt x="5615" y="6616"/>
                    <a:pt x="5615" y="5778"/>
                  </a:cubicBezTo>
                  <a:lnTo>
                    <a:pt x="5615" y="1715"/>
                  </a:lnTo>
                  <a:lnTo>
                    <a:pt x="3847" y="1715"/>
                  </a:lnTo>
                  <a:lnTo>
                    <a:pt x="3847" y="1094"/>
                  </a:lnTo>
                  <a:cubicBezTo>
                    <a:pt x="3894" y="365"/>
                    <a:pt x="3359" y="1"/>
                    <a:pt x="2824" y="1"/>
                  </a:cubicBezTo>
                  <a:close/>
                </a:path>
              </a:pathLst>
            </a:custGeom>
            <a:solidFill>
              <a:srgbClr val="4D9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1" name="Google Shape;4141;p28"/>
          <p:cNvPicPr preferRelativeResize="0"/>
          <p:nvPr/>
        </p:nvPicPr>
        <p:blipFill rotWithShape="1">
          <a:blip r:embed="rId3">
            <a:alphaModFix/>
          </a:blip>
          <a:srcRect l="21790" t="14448" r="20879" b="9942"/>
          <a:stretch/>
        </p:blipFill>
        <p:spPr>
          <a:xfrm>
            <a:off x="1543163" y="1401025"/>
            <a:ext cx="659089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2" name="Google Shape;4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874" y="1416261"/>
            <a:ext cx="439875" cy="62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3" name="Google Shape;41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375" y="1484565"/>
            <a:ext cx="465747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28"/>
          <p:cNvPicPr preferRelativeResize="0"/>
          <p:nvPr/>
        </p:nvPicPr>
        <p:blipFill rotWithShape="1">
          <a:blip r:embed="rId6">
            <a:alphaModFix/>
          </a:blip>
          <a:srcRect l="11298" r="10776"/>
          <a:stretch/>
        </p:blipFill>
        <p:spPr>
          <a:xfrm>
            <a:off x="4285825" y="2909225"/>
            <a:ext cx="681969" cy="8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29"/>
          <p:cNvSpPr txBox="1">
            <a:spLocks noGrp="1"/>
          </p:cNvSpPr>
          <p:nvPr>
            <p:ph type="title"/>
          </p:nvPr>
        </p:nvSpPr>
        <p:spPr>
          <a:xfrm>
            <a:off x="991625" y="2394300"/>
            <a:ext cx="7160700" cy="841800"/>
          </a:xfrm>
          <a:prstGeom prst="rect">
            <a:avLst/>
          </a:prstGeom>
        </p:spPr>
        <p:txBody>
          <a:bodyPr spcFirstLastPara="1" wrap="square" lIns="91425" tIns="23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</a:t>
            </a:r>
            <a:endParaRPr dirty="0"/>
          </a:p>
        </p:txBody>
      </p:sp>
      <p:sp>
        <p:nvSpPr>
          <p:cNvPr id="4150" name="Google Shape;4150;p29"/>
          <p:cNvSpPr txBox="1">
            <a:spLocks noGrp="1"/>
          </p:cNvSpPr>
          <p:nvPr>
            <p:ph type="title" idx="2"/>
          </p:nvPr>
        </p:nvSpPr>
        <p:spPr>
          <a:xfrm>
            <a:off x="2668500" y="911150"/>
            <a:ext cx="3807000" cy="1136400"/>
          </a:xfrm>
          <a:prstGeom prst="rect">
            <a:avLst/>
          </a:prstGeom>
        </p:spPr>
        <p:txBody>
          <a:bodyPr spcFirstLastPara="1" wrap="square" lIns="91425" tIns="378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30"/>
          <p:cNvSpPr txBox="1">
            <a:spLocks noGrp="1"/>
          </p:cNvSpPr>
          <p:nvPr>
            <p:ph type="ctrTitle" idx="6"/>
          </p:nvPr>
        </p:nvSpPr>
        <p:spPr>
          <a:xfrm>
            <a:off x="412050" y="328075"/>
            <a:ext cx="8319900" cy="566700"/>
          </a:xfrm>
          <a:prstGeom prst="rect">
            <a:avLst/>
          </a:prstGeom>
        </p:spPr>
        <p:txBody>
          <a:bodyPr spcFirstLastPara="1" wrap="square" lIns="320025" tIns="201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 of work</a:t>
            </a:r>
            <a:endParaRPr dirty="0"/>
          </a:p>
        </p:txBody>
      </p:sp>
      <p:sp>
        <p:nvSpPr>
          <p:cNvPr id="4161" name="Google Shape;4161;p30"/>
          <p:cNvSpPr txBox="1"/>
          <p:nvPr/>
        </p:nvSpPr>
        <p:spPr>
          <a:xfrm>
            <a:off x="741421" y="1725413"/>
            <a:ext cx="7661158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陳聖泓：環境架構、人物移動、視角、關卡設計、道具佈置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、音效</a:t>
            </a:r>
            <a:endParaRPr lang="en-US" altLang="zh-TW"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endParaRPr lang="en-US" altLang="zh-TW"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>
              <a:buSzPts val="1700"/>
              <a:buFont typeface="Nunito Medium"/>
              <a:buChar char="●"/>
            </a:pP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張禕倫：玩家部分動作、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Menu scene</a:t>
            </a: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、錢幣動畫、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UI</a:t>
            </a: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Pipe</a:t>
            </a:r>
          </a:p>
          <a:p>
            <a:pPr marL="457200" lvl="0" indent="-336550">
              <a:buSzPts val="1700"/>
              <a:buFont typeface="Nunito Medium"/>
              <a:buChar char="●"/>
            </a:pPr>
            <a:endParaRPr lang="en-US" altLang="zh-TW"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陳廷睿：栗子怪動作、蘑菇道具、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Flag</a:t>
            </a: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Moving Scene</a:t>
            </a: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 、</a:t>
            </a:r>
            <a:r>
              <a:rPr lang="en-US" altLang="zh-TW" sz="1700" dirty="0">
                <a:latin typeface="Nunito Medium"/>
                <a:ea typeface="Nunito Medium"/>
                <a:cs typeface="Nunito Medium"/>
                <a:sym typeface="Nunito Medium"/>
              </a:rPr>
              <a:t>Bouncing Pad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endParaRPr lang="en-US" altLang="zh-TW"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zh-TW" altLang="en-US" sz="1700" dirty="0">
                <a:latin typeface="Nunito Medium"/>
                <a:ea typeface="Nunito Medium"/>
                <a:cs typeface="Nunito Medium"/>
                <a:sym typeface="Nunito Medium"/>
              </a:rPr>
              <a:t>共同：遊戲發想、細節優化</a:t>
            </a:r>
            <a:endParaRPr lang="en-US" sz="1700" dirty="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30"/>
          <p:cNvSpPr txBox="1">
            <a:spLocks noGrp="1"/>
          </p:cNvSpPr>
          <p:nvPr>
            <p:ph type="title"/>
          </p:nvPr>
        </p:nvSpPr>
        <p:spPr>
          <a:xfrm>
            <a:off x="1008102" y="3410825"/>
            <a:ext cx="220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Progress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56" name="Google Shape;4156;p30"/>
          <p:cNvSpPr txBox="1">
            <a:spLocks noGrp="1"/>
          </p:cNvSpPr>
          <p:nvPr>
            <p:ph type="ctrTitle" idx="6"/>
          </p:nvPr>
        </p:nvSpPr>
        <p:spPr>
          <a:xfrm>
            <a:off x="412050" y="328075"/>
            <a:ext cx="8319900" cy="566700"/>
          </a:xfrm>
          <a:prstGeom prst="rect">
            <a:avLst/>
          </a:prstGeom>
        </p:spPr>
        <p:txBody>
          <a:bodyPr spcFirstLastPara="1" wrap="square" lIns="320025" tIns="201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</a:t>
            </a:r>
            <a:endParaRPr dirty="0"/>
          </a:p>
        </p:txBody>
      </p:sp>
      <p:grpSp>
        <p:nvGrpSpPr>
          <p:cNvPr id="4157" name="Google Shape;4157;p30"/>
          <p:cNvGrpSpPr/>
          <p:nvPr/>
        </p:nvGrpSpPr>
        <p:grpSpPr>
          <a:xfrm>
            <a:off x="1360138" y="2041600"/>
            <a:ext cx="1243200" cy="1253100"/>
            <a:chOff x="1266600" y="1623625"/>
            <a:chExt cx="1243200" cy="1253100"/>
          </a:xfrm>
        </p:grpSpPr>
        <p:sp>
          <p:nvSpPr>
            <p:cNvPr id="4158" name="Google Shape;4158;p30"/>
            <p:cNvSpPr/>
            <p:nvPr/>
          </p:nvSpPr>
          <p:spPr>
            <a:xfrm>
              <a:off x="1345850" y="1702875"/>
              <a:ext cx="1084800" cy="1084800"/>
            </a:xfrm>
            <a:prstGeom prst="ellipse">
              <a:avLst/>
            </a:prstGeom>
            <a:noFill/>
            <a:ln w="19050" cap="flat" cmpd="sng">
              <a:solidFill>
                <a:srgbClr val="2E2E2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</a:t>
              </a:r>
              <a:endParaRPr/>
            </a:p>
          </p:txBody>
        </p:sp>
        <p:sp>
          <p:nvSpPr>
            <p:cNvPr id="4159" name="Google Shape;4159;p30"/>
            <p:cNvSpPr/>
            <p:nvPr/>
          </p:nvSpPr>
          <p:spPr>
            <a:xfrm>
              <a:off x="1266600" y="1623625"/>
              <a:ext cx="1243200" cy="1253100"/>
            </a:xfrm>
            <a:prstGeom prst="blockArc">
              <a:avLst>
                <a:gd name="adj1" fmla="val 20293180"/>
                <a:gd name="adj2" fmla="val 20288808"/>
                <a:gd name="adj3" fmla="val 1538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60" name="Google Shape;4160;p30"/>
          <p:cNvSpPr txBox="1"/>
          <p:nvPr/>
        </p:nvSpPr>
        <p:spPr>
          <a:xfrm>
            <a:off x="1360138" y="2341757"/>
            <a:ext cx="1243200" cy="59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100%</a:t>
            </a:r>
            <a:endParaRPr sz="1800" dirty="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61" name="Google Shape;4161;p30"/>
          <p:cNvSpPr txBox="1"/>
          <p:nvPr/>
        </p:nvSpPr>
        <p:spPr>
          <a:xfrm>
            <a:off x="3430589" y="1397818"/>
            <a:ext cx="39108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Scenes</a:t>
            </a:r>
            <a:endParaRPr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Movement</a:t>
            </a:r>
            <a:endParaRPr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Animator</a:t>
            </a:r>
            <a:endParaRPr sz="1700" dirty="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Music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E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nemy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S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end player through pipe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B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igger by mushroom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B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reak brick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Endpoint-flag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G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et star&amp;coin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-US" sz="1700" dirty="0">
                <a:latin typeface="Nunito Medium"/>
                <a:ea typeface="Nunito Medium"/>
                <a:cs typeface="Nunito Medium"/>
                <a:sym typeface="Nunito Medium"/>
              </a:rPr>
              <a:t>M</a:t>
            </a: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oving scene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</a:pPr>
            <a:r>
              <a:rPr lang="en" sz="1700" dirty="0">
                <a:latin typeface="Nunito Medium"/>
                <a:ea typeface="Nunito Medium"/>
                <a:cs typeface="Nunito Medium"/>
                <a:sym typeface="Nunito Medium"/>
              </a:rPr>
              <a:t>Nice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320094"/>
      </p:ext>
    </p:extLst>
  </p:cSld>
  <p:clrMapOvr>
    <a:masterClrMapping/>
  </p:clrMapOvr>
</p:sld>
</file>

<file path=ppt/theme/theme1.xml><?xml version="1.0" encoding="utf-8"?>
<a:theme xmlns:a="http://schemas.openxmlformats.org/drawingml/2006/main" name="Akihabara Arcades and Electronics! Minitheme by Slidesg">
  <a:themeElements>
    <a:clrScheme name="Simple Light">
      <a:dk1>
        <a:srgbClr val="FFE5BD"/>
      </a:dk1>
      <a:lt1>
        <a:srgbClr val="FFE34E"/>
      </a:lt1>
      <a:dk2>
        <a:srgbClr val="F89E07"/>
      </a:dk2>
      <a:lt2>
        <a:srgbClr val="FF6475"/>
      </a:lt2>
      <a:accent1>
        <a:srgbClr val="FF4355"/>
      </a:accent1>
      <a:accent2>
        <a:srgbClr val="00222F"/>
      </a:accent2>
      <a:accent3>
        <a:srgbClr val="BEF4ED"/>
      </a:accent3>
      <a:accent4>
        <a:srgbClr val="00F1D5"/>
      </a:accent4>
      <a:accent5>
        <a:srgbClr val="00A8BE"/>
      </a:accent5>
      <a:accent6>
        <a:srgbClr val="00759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201</Words>
  <Application>Microsoft Office PowerPoint</Application>
  <PresentationFormat>如螢幕大小 (16:9)</PresentationFormat>
  <Paragraphs>67</Paragraphs>
  <Slides>11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Arial</vt:lpstr>
      <vt:lpstr>Roboto Condensed Light</vt:lpstr>
      <vt:lpstr>Zilla Slab</vt:lpstr>
      <vt:lpstr>Press Start 2P</vt:lpstr>
      <vt:lpstr>微軟正黑體</vt:lpstr>
      <vt:lpstr>Advent Pro Medium</vt:lpstr>
      <vt:lpstr>Advent Pro</vt:lpstr>
      <vt:lpstr>Nunito Medium</vt:lpstr>
      <vt:lpstr>Bebas Neue</vt:lpstr>
      <vt:lpstr>Akihabara Arcades and Electronics! Minitheme by Slidesg</vt:lpstr>
      <vt:lpstr>UNITY PROJECT 3D MARIO</vt:lpstr>
      <vt:lpstr>THEME</vt:lpstr>
      <vt:lpstr>THEME</vt:lpstr>
      <vt:lpstr>3D MARIO</vt:lpstr>
      <vt:lpstr>IDEA</vt:lpstr>
      <vt:lpstr>Goomba</vt:lpstr>
      <vt:lpstr>TEAMWORK</vt:lpstr>
      <vt:lpstr>Division of work</vt:lpstr>
      <vt:lpstr>Progress</vt:lpstr>
      <vt:lpstr>DEMO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PROJECT CHECKPOINT</dc:title>
  <dc:creator>陳廷睿</dc:creator>
  <cp:lastModifiedBy>陳廷睿</cp:lastModifiedBy>
  <cp:revision>8</cp:revision>
  <dcterms:modified xsi:type="dcterms:W3CDTF">2023-01-05T15:55:51Z</dcterms:modified>
</cp:coreProperties>
</file>